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7"/>
  </p:notesMasterIdLst>
  <p:handoutMasterIdLst>
    <p:handoutMasterId r:id="rId18"/>
  </p:handoutMasterIdLst>
  <p:sldIdLst>
    <p:sldId id="256" r:id="rId2"/>
    <p:sldId id="433" r:id="rId3"/>
    <p:sldId id="434" r:id="rId4"/>
    <p:sldId id="505" r:id="rId5"/>
    <p:sldId id="435" r:id="rId6"/>
    <p:sldId id="437" r:id="rId7"/>
    <p:sldId id="438" r:id="rId8"/>
    <p:sldId id="436" r:id="rId9"/>
    <p:sldId id="439" r:id="rId10"/>
    <p:sldId id="487" r:id="rId11"/>
    <p:sldId id="489" r:id="rId12"/>
    <p:sldId id="479" r:id="rId13"/>
    <p:sldId id="504" r:id="rId14"/>
    <p:sldId id="503" r:id="rId15"/>
    <p:sldId id="473" r:id="rId16"/>
  </p:sldIdLst>
  <p:sldSz cx="9144000" cy="6858000" type="screen4x3"/>
  <p:notesSz cx="10234613" cy="7099300"/>
  <p:defaultTextStyle>
    <a:defPPr>
      <a:defRPr lang="pl-PL"/>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37">
          <p15:clr>
            <a:srgbClr val="A4A3A4"/>
          </p15:clr>
        </p15:guide>
        <p15:guide id="2" pos="32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0BB5"/>
    <a:srgbClr val="477971"/>
    <a:srgbClr val="047204"/>
    <a:srgbClr val="07B907"/>
    <a:srgbClr val="F0E506"/>
    <a:srgbClr val="CC0000"/>
    <a:srgbClr val="FFD3A1"/>
    <a:srgbClr val="A719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759D0-AB73-4B0A-B991-B33D2E072F06}" v="77" dt="2021-04-23T20:36:50.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94803" autoAdjust="0"/>
  </p:normalViewPr>
  <p:slideViewPr>
    <p:cSldViewPr snapToObjects="1">
      <p:cViewPr varScale="1">
        <p:scale>
          <a:sx n="62" d="100"/>
          <a:sy n="62" d="100"/>
        </p:scale>
        <p:origin x="1436" y="76"/>
      </p:cViewPr>
      <p:guideLst>
        <p:guide orient="horz" pos="2160"/>
        <p:guide pos="2880"/>
      </p:guideLst>
    </p:cSldViewPr>
  </p:slideViewPr>
  <p:outlineViewPr>
    <p:cViewPr>
      <p:scale>
        <a:sx n="33" d="100"/>
        <a:sy n="33" d="100"/>
      </p:scale>
      <p:origin x="0" y="870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53" d="100"/>
          <a:sy n="53" d="100"/>
        </p:scale>
        <p:origin x="-1308" y="-90"/>
      </p:cViewPr>
      <p:guideLst>
        <p:guide orient="horz" pos="2237"/>
        <p:guide pos="322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sia Misiurek" userId="70558e3d8c21949e" providerId="LiveId" clId="{422759D0-AB73-4B0A-B991-B33D2E072F06}"/>
    <pc:docChg chg="undo custSel addSld delSld modSld sldOrd">
      <pc:chgData name="Kasia Misiurek" userId="70558e3d8c21949e" providerId="LiveId" clId="{422759D0-AB73-4B0A-B991-B33D2E072F06}" dt="2021-04-26T07:24:26.311" v="531"/>
      <pc:docMkLst>
        <pc:docMk/>
      </pc:docMkLst>
      <pc:sldChg chg="modSp mod">
        <pc:chgData name="Kasia Misiurek" userId="70558e3d8c21949e" providerId="LiveId" clId="{422759D0-AB73-4B0A-B991-B33D2E072F06}" dt="2021-04-23T18:55:36.992" v="0" actId="20577"/>
        <pc:sldMkLst>
          <pc:docMk/>
          <pc:sldMk cId="0" sldId="256"/>
        </pc:sldMkLst>
        <pc:spChg chg="mod">
          <ac:chgData name="Kasia Misiurek" userId="70558e3d8c21949e" providerId="LiveId" clId="{422759D0-AB73-4B0A-B991-B33D2E072F06}" dt="2021-04-23T18:55:36.992" v="0" actId="20577"/>
          <ac:spMkLst>
            <pc:docMk/>
            <pc:sldMk cId="0" sldId="256"/>
            <ac:spMk id="12291" creationId="{00000000-0000-0000-0000-000000000000}"/>
          </ac:spMkLst>
        </pc:spChg>
      </pc:sldChg>
      <pc:sldChg chg="addSp delSp modSp mod">
        <pc:chgData name="Kasia Misiurek" userId="70558e3d8c21949e" providerId="LiveId" clId="{422759D0-AB73-4B0A-B991-B33D2E072F06}" dt="2021-04-23T19:03:56.216" v="110" actId="1076"/>
        <pc:sldMkLst>
          <pc:docMk/>
          <pc:sldMk cId="1251737730" sldId="433"/>
        </pc:sldMkLst>
        <pc:spChg chg="mod">
          <ac:chgData name="Kasia Misiurek" userId="70558e3d8c21949e" providerId="LiveId" clId="{422759D0-AB73-4B0A-B991-B33D2E072F06}" dt="2021-04-23T18:58:58.915" v="72" actId="2711"/>
          <ac:spMkLst>
            <pc:docMk/>
            <pc:sldMk cId="1251737730" sldId="433"/>
            <ac:spMk id="2" creationId="{00000000-0000-0000-0000-000000000000}"/>
          </ac:spMkLst>
        </pc:spChg>
        <pc:spChg chg="del">
          <ac:chgData name="Kasia Misiurek" userId="70558e3d8c21949e" providerId="LiveId" clId="{422759D0-AB73-4B0A-B991-B33D2E072F06}" dt="2021-04-23T18:55:57.226" v="51" actId="478"/>
          <ac:spMkLst>
            <pc:docMk/>
            <pc:sldMk cId="1251737730" sldId="433"/>
            <ac:spMk id="3" creationId="{00000000-0000-0000-0000-000000000000}"/>
          </ac:spMkLst>
        </pc:spChg>
        <pc:spChg chg="add mod">
          <ac:chgData name="Kasia Misiurek" userId="70558e3d8c21949e" providerId="LiveId" clId="{422759D0-AB73-4B0A-B991-B33D2E072F06}" dt="2021-04-23T19:00:59.396" v="91" actId="404"/>
          <ac:spMkLst>
            <pc:docMk/>
            <pc:sldMk cId="1251737730" sldId="433"/>
            <ac:spMk id="5" creationId="{C2594FB6-593E-4CB6-994D-599C0A8B7F04}"/>
          </ac:spMkLst>
        </pc:spChg>
        <pc:picChg chg="add mod modCrop">
          <ac:chgData name="Kasia Misiurek" userId="70558e3d8c21949e" providerId="LiveId" clId="{422759D0-AB73-4B0A-B991-B33D2E072F06}" dt="2021-04-23T19:03:56.216" v="110" actId="1076"/>
          <ac:picMkLst>
            <pc:docMk/>
            <pc:sldMk cId="1251737730" sldId="433"/>
            <ac:picMk id="7" creationId="{8EA2A1DD-C709-4D57-9C8A-6CD9D251EB10}"/>
          </ac:picMkLst>
        </pc:picChg>
      </pc:sldChg>
      <pc:sldChg chg="del">
        <pc:chgData name="Kasia Misiurek" userId="70558e3d8c21949e" providerId="LiveId" clId="{422759D0-AB73-4B0A-B991-B33D2E072F06}" dt="2021-04-23T18:55:41.066" v="1" actId="47"/>
        <pc:sldMkLst>
          <pc:docMk/>
          <pc:sldMk cId="1263224811" sldId="434"/>
        </pc:sldMkLst>
      </pc:sldChg>
      <pc:sldChg chg="addSp modSp add mod">
        <pc:chgData name="Kasia Misiurek" userId="70558e3d8c21949e" providerId="LiveId" clId="{422759D0-AB73-4B0A-B991-B33D2E072F06}" dt="2021-04-23T19:04:30.892" v="119" actId="1076"/>
        <pc:sldMkLst>
          <pc:docMk/>
          <pc:sldMk cId="2758761285" sldId="434"/>
        </pc:sldMkLst>
        <pc:spChg chg="mod">
          <ac:chgData name="Kasia Misiurek" userId="70558e3d8c21949e" providerId="LiveId" clId="{422759D0-AB73-4B0A-B991-B33D2E072F06}" dt="2021-04-23T19:00:19.623" v="85"/>
          <ac:spMkLst>
            <pc:docMk/>
            <pc:sldMk cId="2758761285" sldId="434"/>
            <ac:spMk id="2" creationId="{00000000-0000-0000-0000-000000000000}"/>
          </ac:spMkLst>
        </pc:spChg>
        <pc:spChg chg="mod">
          <ac:chgData name="Kasia Misiurek" userId="70558e3d8c21949e" providerId="LiveId" clId="{422759D0-AB73-4B0A-B991-B33D2E072F06}" dt="2021-04-23T19:00:55.379" v="90" actId="404"/>
          <ac:spMkLst>
            <pc:docMk/>
            <pc:sldMk cId="2758761285" sldId="434"/>
            <ac:spMk id="5" creationId="{C2594FB6-593E-4CB6-994D-599C0A8B7F04}"/>
          </ac:spMkLst>
        </pc:spChg>
        <pc:picChg chg="add mod modCrop">
          <ac:chgData name="Kasia Misiurek" userId="70558e3d8c21949e" providerId="LiveId" clId="{422759D0-AB73-4B0A-B991-B33D2E072F06}" dt="2021-04-23T19:04:30.892" v="119" actId="1076"/>
          <ac:picMkLst>
            <pc:docMk/>
            <pc:sldMk cId="2758761285" sldId="434"/>
            <ac:picMk id="4" creationId="{726E18C3-C664-4A33-9069-61D82F097D8E}"/>
          </ac:picMkLst>
        </pc:picChg>
      </pc:sldChg>
      <pc:sldChg chg="del">
        <pc:chgData name="Kasia Misiurek" userId="70558e3d8c21949e" providerId="LiveId" clId="{422759D0-AB73-4B0A-B991-B33D2E072F06}" dt="2021-04-23T18:55:41.287" v="2" actId="47"/>
        <pc:sldMkLst>
          <pc:docMk/>
          <pc:sldMk cId="3610728575" sldId="435"/>
        </pc:sldMkLst>
      </pc:sldChg>
      <pc:sldChg chg="addSp delSp modSp add mod">
        <pc:chgData name="Kasia Misiurek" userId="70558e3d8c21949e" providerId="LiveId" clId="{422759D0-AB73-4B0A-B991-B33D2E072F06}" dt="2021-04-23T19:14:59.249" v="167" actId="478"/>
        <pc:sldMkLst>
          <pc:docMk/>
          <pc:sldMk cId="4079221090" sldId="435"/>
        </pc:sldMkLst>
        <pc:spChg chg="mod">
          <ac:chgData name="Kasia Misiurek" userId="70558e3d8c21949e" providerId="LiveId" clId="{422759D0-AB73-4B0A-B991-B33D2E072F06}" dt="2021-04-23T19:01:57.810" v="95"/>
          <ac:spMkLst>
            <pc:docMk/>
            <pc:sldMk cId="4079221090" sldId="435"/>
            <ac:spMk id="2" creationId="{00000000-0000-0000-0000-000000000000}"/>
          </ac:spMkLst>
        </pc:spChg>
        <pc:spChg chg="add del mod">
          <ac:chgData name="Kasia Misiurek" userId="70558e3d8c21949e" providerId="LiveId" clId="{422759D0-AB73-4B0A-B991-B33D2E072F06}" dt="2021-04-23T19:09:22.460" v="147" actId="6549"/>
          <ac:spMkLst>
            <pc:docMk/>
            <pc:sldMk cId="4079221090" sldId="435"/>
            <ac:spMk id="5" creationId="{C2594FB6-593E-4CB6-994D-599C0A8B7F04}"/>
          </ac:spMkLst>
        </pc:spChg>
        <pc:spChg chg="add del">
          <ac:chgData name="Kasia Misiurek" userId="70558e3d8c21949e" providerId="LiveId" clId="{422759D0-AB73-4B0A-B991-B33D2E072F06}" dt="2021-04-23T19:14:59.249" v="167" actId="478"/>
          <ac:spMkLst>
            <pc:docMk/>
            <pc:sldMk cId="4079221090" sldId="435"/>
            <ac:spMk id="6" creationId="{5D6C2C96-4622-4E2E-8EA8-ABD178E8852D}"/>
          </ac:spMkLst>
        </pc:spChg>
        <pc:spChg chg="add del">
          <ac:chgData name="Kasia Misiurek" userId="70558e3d8c21949e" providerId="LiveId" clId="{422759D0-AB73-4B0A-B991-B33D2E072F06}" dt="2021-04-23T19:08:29.984" v="133" actId="21"/>
          <ac:spMkLst>
            <pc:docMk/>
            <pc:sldMk cId="4079221090" sldId="435"/>
            <ac:spMk id="7" creationId="{A60E141D-8471-43CA-9474-3DED2018E0A8}"/>
          </ac:spMkLst>
        </pc:spChg>
        <pc:spChg chg="add del mod">
          <ac:chgData name="Kasia Misiurek" userId="70558e3d8c21949e" providerId="LiveId" clId="{422759D0-AB73-4B0A-B991-B33D2E072F06}" dt="2021-04-23T19:08:29.984" v="133" actId="21"/>
          <ac:spMkLst>
            <pc:docMk/>
            <pc:sldMk cId="4079221090" sldId="435"/>
            <ac:spMk id="8" creationId="{58C480A5-ACCB-4E22-834D-78BC732D59E1}"/>
          </ac:spMkLst>
        </pc:spChg>
        <pc:spChg chg="add mod">
          <ac:chgData name="Kasia Misiurek" userId="70558e3d8c21949e" providerId="LiveId" clId="{422759D0-AB73-4B0A-B991-B33D2E072F06}" dt="2021-04-23T19:14:25.346" v="164" actId="20577"/>
          <ac:spMkLst>
            <pc:docMk/>
            <pc:sldMk cId="4079221090" sldId="435"/>
            <ac:spMk id="13" creationId="{61C0CBE1-F8C5-4274-8520-60EFD42FDC01}"/>
          </ac:spMkLst>
        </pc:spChg>
        <pc:picChg chg="add mod modCrop">
          <ac:chgData name="Kasia Misiurek" userId="70558e3d8c21949e" providerId="LiveId" clId="{422759D0-AB73-4B0A-B991-B33D2E072F06}" dt="2021-04-23T19:05:57.436" v="128" actId="1076"/>
          <ac:picMkLst>
            <pc:docMk/>
            <pc:sldMk cId="4079221090" sldId="435"/>
            <ac:picMk id="4" creationId="{A9AC688A-90F3-4398-A3F6-7DE46FCA786B}"/>
          </ac:picMkLst>
        </pc:picChg>
        <pc:picChg chg="add del">
          <ac:chgData name="Kasia Misiurek" userId="70558e3d8c21949e" providerId="LiveId" clId="{422759D0-AB73-4B0A-B991-B33D2E072F06}" dt="2021-04-23T19:08:36.830" v="136"/>
          <ac:picMkLst>
            <pc:docMk/>
            <pc:sldMk cId="4079221090" sldId="435"/>
            <ac:picMk id="9" creationId="{E561068A-B470-4898-A463-96E613F0F7CF}"/>
          </ac:picMkLst>
        </pc:picChg>
        <pc:picChg chg="add mod modCrop">
          <ac:chgData name="Kasia Misiurek" userId="70558e3d8c21949e" providerId="LiveId" clId="{422759D0-AB73-4B0A-B991-B33D2E072F06}" dt="2021-04-23T19:14:08.936" v="161" actId="1076"/>
          <ac:picMkLst>
            <pc:docMk/>
            <pc:sldMk cId="4079221090" sldId="435"/>
            <ac:picMk id="11" creationId="{A9BA5660-D455-44EA-B01F-795237BFF810}"/>
          </ac:picMkLst>
        </pc:picChg>
      </pc:sldChg>
      <pc:sldChg chg="addSp delSp modSp add mod modAnim">
        <pc:chgData name="Kasia Misiurek" userId="70558e3d8c21949e" providerId="LiveId" clId="{422759D0-AB73-4B0A-B991-B33D2E072F06}" dt="2021-04-23T19:44:06.513" v="452" actId="14100"/>
        <pc:sldMkLst>
          <pc:docMk/>
          <pc:sldMk cId="159084036" sldId="436"/>
        </pc:sldMkLst>
        <pc:spChg chg="mod">
          <ac:chgData name="Kasia Misiurek" userId="70558e3d8c21949e" providerId="LiveId" clId="{422759D0-AB73-4B0A-B991-B33D2E072F06}" dt="2021-04-23T19:40:48.136" v="439" actId="14100"/>
          <ac:spMkLst>
            <pc:docMk/>
            <pc:sldMk cId="159084036" sldId="436"/>
            <ac:spMk id="5" creationId="{C2594FB6-593E-4CB6-994D-599C0A8B7F04}"/>
          </ac:spMkLst>
        </pc:spChg>
        <pc:spChg chg="del">
          <ac:chgData name="Kasia Misiurek" userId="70558e3d8c21949e" providerId="LiveId" clId="{422759D0-AB73-4B0A-B991-B33D2E072F06}" dt="2021-04-23T19:21:39.668" v="250" actId="478"/>
          <ac:spMkLst>
            <pc:docMk/>
            <pc:sldMk cId="159084036" sldId="436"/>
            <ac:spMk id="6" creationId="{5D6C2C96-4622-4E2E-8EA8-ABD178E8852D}"/>
          </ac:spMkLst>
        </pc:spChg>
        <pc:picChg chg="add mod">
          <ac:chgData name="Kasia Misiurek" userId="70558e3d8c21949e" providerId="LiveId" clId="{422759D0-AB73-4B0A-B991-B33D2E072F06}" dt="2021-04-23T19:44:06.513" v="452" actId="14100"/>
          <ac:picMkLst>
            <pc:docMk/>
            <pc:sldMk cId="159084036" sldId="436"/>
            <ac:picMk id="3" creationId="{E04BF18C-7829-46AC-BB5D-61AE0A3AB2F6}"/>
          </ac:picMkLst>
        </pc:picChg>
      </pc:sldChg>
      <pc:sldChg chg="del">
        <pc:chgData name="Kasia Misiurek" userId="70558e3d8c21949e" providerId="LiveId" clId="{422759D0-AB73-4B0A-B991-B33D2E072F06}" dt="2021-04-23T18:55:41.540" v="3" actId="47"/>
        <pc:sldMkLst>
          <pc:docMk/>
          <pc:sldMk cId="1170840661" sldId="436"/>
        </pc:sldMkLst>
      </pc:sldChg>
      <pc:sldChg chg="addSp delSp modSp new mod">
        <pc:chgData name="Kasia Misiurek" userId="70558e3d8c21949e" providerId="LiveId" clId="{422759D0-AB73-4B0A-B991-B33D2E072F06}" dt="2021-04-23T19:19:04.633" v="239" actId="1076"/>
        <pc:sldMkLst>
          <pc:docMk/>
          <pc:sldMk cId="2095773526" sldId="437"/>
        </pc:sldMkLst>
        <pc:spChg chg="mod">
          <ac:chgData name="Kasia Misiurek" userId="70558e3d8c21949e" providerId="LiveId" clId="{422759D0-AB73-4B0A-B991-B33D2E072F06}" dt="2021-04-23T19:16:10.709" v="188" actId="1076"/>
          <ac:spMkLst>
            <pc:docMk/>
            <pc:sldMk cId="2095773526" sldId="437"/>
            <ac:spMk id="2" creationId="{E86BBCDD-7EEC-43B0-B3EF-319F8C42E9C6}"/>
          </ac:spMkLst>
        </pc:spChg>
        <pc:spChg chg="mod">
          <ac:chgData name="Kasia Misiurek" userId="70558e3d8c21949e" providerId="LiveId" clId="{422759D0-AB73-4B0A-B991-B33D2E072F06}" dt="2021-04-23T19:19:02.231" v="238" actId="404"/>
          <ac:spMkLst>
            <pc:docMk/>
            <pc:sldMk cId="2095773526" sldId="437"/>
            <ac:spMk id="3" creationId="{D96DA8AB-ACBB-4305-A6A7-FBDCCAD18C27}"/>
          </ac:spMkLst>
        </pc:spChg>
        <pc:spChg chg="add del">
          <ac:chgData name="Kasia Misiurek" userId="70558e3d8c21949e" providerId="LiveId" clId="{422759D0-AB73-4B0A-B991-B33D2E072F06}" dt="2021-04-23T19:15:40.860" v="176"/>
          <ac:spMkLst>
            <pc:docMk/>
            <pc:sldMk cId="2095773526" sldId="437"/>
            <ac:spMk id="4" creationId="{78BE6752-4944-43D3-AEE4-48A18A31A530}"/>
          </ac:spMkLst>
        </pc:spChg>
        <pc:picChg chg="add mod modCrop">
          <ac:chgData name="Kasia Misiurek" userId="70558e3d8c21949e" providerId="LiveId" clId="{422759D0-AB73-4B0A-B991-B33D2E072F06}" dt="2021-04-23T19:18:46.248" v="235" actId="1076"/>
          <ac:picMkLst>
            <pc:docMk/>
            <pc:sldMk cId="2095773526" sldId="437"/>
            <ac:picMk id="6" creationId="{FAF06D0E-F135-4C31-B6DA-0E0BBBFEE9BB}"/>
          </ac:picMkLst>
        </pc:picChg>
        <pc:picChg chg="add mod modCrop">
          <ac:chgData name="Kasia Misiurek" userId="70558e3d8c21949e" providerId="LiveId" clId="{422759D0-AB73-4B0A-B991-B33D2E072F06}" dt="2021-04-23T19:19:04.633" v="239" actId="1076"/>
          <ac:picMkLst>
            <pc:docMk/>
            <pc:sldMk cId="2095773526" sldId="437"/>
            <ac:picMk id="8" creationId="{2A5A802B-677A-4EEB-B52B-41546419C6FB}"/>
          </ac:picMkLst>
        </pc:picChg>
        <pc:picChg chg="add del">
          <ac:chgData name="Kasia Misiurek" userId="70558e3d8c21949e" providerId="LiveId" clId="{422759D0-AB73-4B0A-B991-B33D2E072F06}" dt="2021-04-23T19:15:40.860" v="176"/>
          <ac:picMkLst>
            <pc:docMk/>
            <pc:sldMk cId="2095773526" sldId="437"/>
            <ac:picMk id="2050" creationId="{C90031BE-0D4B-47E5-A1D7-45FA3ECBEA8C}"/>
          </ac:picMkLst>
        </pc:picChg>
      </pc:sldChg>
      <pc:sldChg chg="del">
        <pc:chgData name="Kasia Misiurek" userId="70558e3d8c21949e" providerId="LiveId" clId="{422759D0-AB73-4B0A-B991-B33D2E072F06}" dt="2021-04-23T18:55:41.784" v="4" actId="47"/>
        <pc:sldMkLst>
          <pc:docMk/>
          <pc:sldMk cId="4086479083" sldId="437"/>
        </pc:sldMkLst>
      </pc:sldChg>
      <pc:sldChg chg="del">
        <pc:chgData name="Kasia Misiurek" userId="70558e3d8c21949e" providerId="LiveId" clId="{422759D0-AB73-4B0A-B991-B33D2E072F06}" dt="2021-04-23T18:55:42.012" v="5" actId="47"/>
        <pc:sldMkLst>
          <pc:docMk/>
          <pc:sldMk cId="1062198696" sldId="438"/>
        </pc:sldMkLst>
      </pc:sldChg>
      <pc:sldChg chg="addSp delSp modSp new mod">
        <pc:chgData name="Kasia Misiurek" userId="70558e3d8c21949e" providerId="LiveId" clId="{422759D0-AB73-4B0A-B991-B33D2E072F06}" dt="2021-04-23T19:21:31.583" v="249" actId="1076"/>
        <pc:sldMkLst>
          <pc:docMk/>
          <pc:sldMk cId="3780711050" sldId="438"/>
        </pc:sldMkLst>
        <pc:spChg chg="del">
          <ac:chgData name="Kasia Misiurek" userId="70558e3d8c21949e" providerId="LiveId" clId="{422759D0-AB73-4B0A-B991-B33D2E072F06}" dt="2021-04-23T19:21:29.581" v="248" actId="478"/>
          <ac:spMkLst>
            <pc:docMk/>
            <pc:sldMk cId="3780711050" sldId="438"/>
            <ac:spMk id="2" creationId="{53CBB309-955C-4C3A-B81D-F669F492941A}"/>
          </ac:spMkLst>
        </pc:spChg>
        <pc:spChg chg="del">
          <ac:chgData name="Kasia Misiurek" userId="70558e3d8c21949e" providerId="LiveId" clId="{422759D0-AB73-4B0A-B991-B33D2E072F06}" dt="2021-04-23T19:21:13.669" v="241" actId="22"/>
          <ac:spMkLst>
            <pc:docMk/>
            <pc:sldMk cId="3780711050" sldId="438"/>
            <ac:spMk id="3" creationId="{DA27E9BB-7E46-463A-9B9E-90866F39307D}"/>
          </ac:spMkLst>
        </pc:spChg>
        <pc:picChg chg="add mod ord modCrop">
          <ac:chgData name="Kasia Misiurek" userId="70558e3d8c21949e" providerId="LiveId" clId="{422759D0-AB73-4B0A-B991-B33D2E072F06}" dt="2021-04-23T19:21:31.583" v="249" actId="1076"/>
          <ac:picMkLst>
            <pc:docMk/>
            <pc:sldMk cId="3780711050" sldId="438"/>
            <ac:picMk id="5" creationId="{79A9093B-5F0D-4C87-A9AC-25BFDCBC4F2C}"/>
          </ac:picMkLst>
        </pc:picChg>
      </pc:sldChg>
      <pc:sldChg chg="addSp delSp modSp new mod">
        <pc:chgData name="Kasia Misiurek" userId="70558e3d8c21949e" providerId="LiveId" clId="{422759D0-AB73-4B0A-B991-B33D2E072F06}" dt="2021-04-23T19:26:39.426" v="298" actId="14100"/>
        <pc:sldMkLst>
          <pc:docMk/>
          <pc:sldMk cId="3818744416" sldId="439"/>
        </pc:sldMkLst>
        <pc:spChg chg="mod">
          <ac:chgData name="Kasia Misiurek" userId="70558e3d8c21949e" providerId="LiveId" clId="{422759D0-AB73-4B0A-B991-B33D2E072F06}" dt="2021-04-23T19:26:12.097" v="290" actId="207"/>
          <ac:spMkLst>
            <pc:docMk/>
            <pc:sldMk cId="3818744416" sldId="439"/>
            <ac:spMk id="2" creationId="{59CB30D7-77D6-4584-9999-6EBB8CA28905}"/>
          </ac:spMkLst>
        </pc:spChg>
        <pc:spChg chg="del">
          <ac:chgData name="Kasia Misiurek" userId="70558e3d8c21949e" providerId="LiveId" clId="{422759D0-AB73-4B0A-B991-B33D2E072F06}" dt="2021-04-23T19:25:44.103" v="253" actId="478"/>
          <ac:spMkLst>
            <pc:docMk/>
            <pc:sldMk cId="3818744416" sldId="439"/>
            <ac:spMk id="3" creationId="{2EAAB834-5B06-46F6-8805-BCE7ED49C6B5}"/>
          </ac:spMkLst>
        </pc:spChg>
        <pc:spChg chg="add mod">
          <ac:chgData name="Kasia Misiurek" userId="70558e3d8c21949e" providerId="LiveId" clId="{422759D0-AB73-4B0A-B991-B33D2E072F06}" dt="2021-04-23T19:26:27.193" v="295" actId="12"/>
          <ac:spMkLst>
            <pc:docMk/>
            <pc:sldMk cId="3818744416" sldId="439"/>
            <ac:spMk id="4" creationId="{B5D6FE96-0A4F-42A3-9850-ACBAFA902226}"/>
          </ac:spMkLst>
        </pc:spChg>
        <pc:picChg chg="add mod">
          <ac:chgData name="Kasia Misiurek" userId="70558e3d8c21949e" providerId="LiveId" clId="{422759D0-AB73-4B0A-B991-B33D2E072F06}" dt="2021-04-23T19:26:39.426" v="298" actId="14100"/>
          <ac:picMkLst>
            <pc:docMk/>
            <pc:sldMk cId="3818744416" sldId="439"/>
            <ac:picMk id="5" creationId="{E4A632D0-DC1C-43C3-B201-41414EC0373E}"/>
          </ac:picMkLst>
        </pc:picChg>
      </pc:sldChg>
      <pc:sldChg chg="del">
        <pc:chgData name="Kasia Misiurek" userId="70558e3d8c21949e" providerId="LiveId" clId="{422759D0-AB73-4B0A-B991-B33D2E072F06}" dt="2021-04-23T18:55:42.239" v="6" actId="47"/>
        <pc:sldMkLst>
          <pc:docMk/>
          <pc:sldMk cId="4157884158" sldId="439"/>
        </pc:sldMkLst>
      </pc:sldChg>
      <pc:sldChg chg="del">
        <pc:chgData name="Kasia Misiurek" userId="70558e3d8c21949e" providerId="LiveId" clId="{422759D0-AB73-4B0A-B991-B33D2E072F06}" dt="2021-04-23T18:55:45.177" v="16" actId="47"/>
        <pc:sldMkLst>
          <pc:docMk/>
          <pc:sldMk cId="1450790306" sldId="445"/>
        </pc:sldMkLst>
      </pc:sldChg>
      <pc:sldChg chg="del">
        <pc:chgData name="Kasia Misiurek" userId="70558e3d8c21949e" providerId="LiveId" clId="{422759D0-AB73-4B0A-B991-B33D2E072F06}" dt="2021-04-23T18:55:46.223" v="19" actId="47"/>
        <pc:sldMkLst>
          <pc:docMk/>
          <pc:sldMk cId="1935589670" sldId="447"/>
        </pc:sldMkLst>
      </pc:sldChg>
      <pc:sldChg chg="del">
        <pc:chgData name="Kasia Misiurek" userId="70558e3d8c21949e" providerId="LiveId" clId="{422759D0-AB73-4B0A-B991-B33D2E072F06}" dt="2021-04-23T18:55:46.797" v="21" actId="47"/>
        <pc:sldMkLst>
          <pc:docMk/>
          <pc:sldMk cId="891967270" sldId="449"/>
        </pc:sldMkLst>
      </pc:sldChg>
      <pc:sldChg chg="del">
        <pc:chgData name="Kasia Misiurek" userId="70558e3d8c21949e" providerId="LiveId" clId="{422759D0-AB73-4B0A-B991-B33D2E072F06}" dt="2021-04-23T18:55:47.071" v="22" actId="47"/>
        <pc:sldMkLst>
          <pc:docMk/>
          <pc:sldMk cId="630964728" sldId="450"/>
        </pc:sldMkLst>
      </pc:sldChg>
      <pc:sldChg chg="del">
        <pc:chgData name="Kasia Misiurek" userId="70558e3d8c21949e" providerId="LiveId" clId="{422759D0-AB73-4B0A-B991-B33D2E072F06}" dt="2021-04-23T18:55:47.328" v="23" actId="47"/>
        <pc:sldMkLst>
          <pc:docMk/>
          <pc:sldMk cId="700181462" sldId="451"/>
        </pc:sldMkLst>
      </pc:sldChg>
      <pc:sldChg chg="del">
        <pc:chgData name="Kasia Misiurek" userId="70558e3d8c21949e" providerId="LiveId" clId="{422759D0-AB73-4B0A-B991-B33D2E072F06}" dt="2021-04-23T18:55:47.547" v="24" actId="47"/>
        <pc:sldMkLst>
          <pc:docMk/>
          <pc:sldMk cId="2245856867" sldId="452"/>
        </pc:sldMkLst>
      </pc:sldChg>
      <pc:sldChg chg="del">
        <pc:chgData name="Kasia Misiurek" userId="70558e3d8c21949e" providerId="LiveId" clId="{422759D0-AB73-4B0A-B991-B33D2E072F06}" dt="2021-04-23T18:55:47.712" v="25" actId="47"/>
        <pc:sldMkLst>
          <pc:docMk/>
          <pc:sldMk cId="3417115728" sldId="453"/>
        </pc:sldMkLst>
      </pc:sldChg>
      <pc:sldChg chg="del">
        <pc:chgData name="Kasia Misiurek" userId="70558e3d8c21949e" providerId="LiveId" clId="{422759D0-AB73-4B0A-B991-B33D2E072F06}" dt="2021-04-23T18:55:47.869" v="26" actId="47"/>
        <pc:sldMkLst>
          <pc:docMk/>
          <pc:sldMk cId="4212787062" sldId="454"/>
        </pc:sldMkLst>
      </pc:sldChg>
      <pc:sldChg chg="del">
        <pc:chgData name="Kasia Misiurek" userId="70558e3d8c21949e" providerId="LiveId" clId="{422759D0-AB73-4B0A-B991-B33D2E072F06}" dt="2021-04-23T18:55:48.016" v="27" actId="47"/>
        <pc:sldMkLst>
          <pc:docMk/>
          <pc:sldMk cId="4086577017" sldId="455"/>
        </pc:sldMkLst>
      </pc:sldChg>
      <pc:sldChg chg="del">
        <pc:chgData name="Kasia Misiurek" userId="70558e3d8c21949e" providerId="LiveId" clId="{422759D0-AB73-4B0A-B991-B33D2E072F06}" dt="2021-04-23T18:55:48.195" v="28" actId="47"/>
        <pc:sldMkLst>
          <pc:docMk/>
          <pc:sldMk cId="3702462296" sldId="456"/>
        </pc:sldMkLst>
      </pc:sldChg>
      <pc:sldChg chg="del">
        <pc:chgData name="Kasia Misiurek" userId="70558e3d8c21949e" providerId="LiveId" clId="{422759D0-AB73-4B0A-B991-B33D2E072F06}" dt="2021-04-23T18:55:48.366" v="29" actId="47"/>
        <pc:sldMkLst>
          <pc:docMk/>
          <pc:sldMk cId="39940746" sldId="457"/>
        </pc:sldMkLst>
      </pc:sldChg>
      <pc:sldChg chg="del">
        <pc:chgData name="Kasia Misiurek" userId="70558e3d8c21949e" providerId="LiveId" clId="{422759D0-AB73-4B0A-B991-B33D2E072F06}" dt="2021-04-23T18:55:48.542" v="30" actId="47"/>
        <pc:sldMkLst>
          <pc:docMk/>
          <pc:sldMk cId="2577050085" sldId="458"/>
        </pc:sldMkLst>
      </pc:sldChg>
      <pc:sldChg chg="del">
        <pc:chgData name="Kasia Misiurek" userId="70558e3d8c21949e" providerId="LiveId" clId="{422759D0-AB73-4B0A-B991-B33D2E072F06}" dt="2021-04-23T18:55:48.701" v="31" actId="47"/>
        <pc:sldMkLst>
          <pc:docMk/>
          <pc:sldMk cId="2750683983" sldId="459"/>
        </pc:sldMkLst>
      </pc:sldChg>
      <pc:sldChg chg="del">
        <pc:chgData name="Kasia Misiurek" userId="70558e3d8c21949e" providerId="LiveId" clId="{422759D0-AB73-4B0A-B991-B33D2E072F06}" dt="2021-04-23T18:55:48.890" v="32" actId="47"/>
        <pc:sldMkLst>
          <pc:docMk/>
          <pc:sldMk cId="185863746" sldId="460"/>
        </pc:sldMkLst>
      </pc:sldChg>
      <pc:sldChg chg="del">
        <pc:chgData name="Kasia Misiurek" userId="70558e3d8c21949e" providerId="LiveId" clId="{422759D0-AB73-4B0A-B991-B33D2E072F06}" dt="2021-04-23T18:55:49.078" v="33" actId="47"/>
        <pc:sldMkLst>
          <pc:docMk/>
          <pc:sldMk cId="2512022282" sldId="461"/>
        </pc:sldMkLst>
      </pc:sldChg>
      <pc:sldChg chg="del">
        <pc:chgData name="Kasia Misiurek" userId="70558e3d8c21949e" providerId="LiveId" clId="{422759D0-AB73-4B0A-B991-B33D2E072F06}" dt="2021-04-23T18:55:49.845" v="36" actId="47"/>
        <pc:sldMkLst>
          <pc:docMk/>
          <pc:sldMk cId="3677325772" sldId="465"/>
        </pc:sldMkLst>
      </pc:sldChg>
      <pc:sldChg chg="del">
        <pc:chgData name="Kasia Misiurek" userId="70558e3d8c21949e" providerId="LiveId" clId="{422759D0-AB73-4B0A-B991-B33D2E072F06}" dt="2021-04-23T18:55:50" v="37" actId="47"/>
        <pc:sldMkLst>
          <pc:docMk/>
          <pc:sldMk cId="3132816589" sldId="466"/>
        </pc:sldMkLst>
      </pc:sldChg>
      <pc:sldChg chg="del">
        <pc:chgData name="Kasia Misiurek" userId="70558e3d8c21949e" providerId="LiveId" clId="{422759D0-AB73-4B0A-B991-B33D2E072F06}" dt="2021-04-23T18:55:50.163" v="38" actId="47"/>
        <pc:sldMkLst>
          <pc:docMk/>
          <pc:sldMk cId="2475712681" sldId="467"/>
        </pc:sldMkLst>
      </pc:sldChg>
      <pc:sldChg chg="del">
        <pc:chgData name="Kasia Misiurek" userId="70558e3d8c21949e" providerId="LiveId" clId="{422759D0-AB73-4B0A-B991-B33D2E072F06}" dt="2021-04-23T18:55:50.334" v="39" actId="47"/>
        <pc:sldMkLst>
          <pc:docMk/>
          <pc:sldMk cId="1623001696" sldId="468"/>
        </pc:sldMkLst>
      </pc:sldChg>
      <pc:sldChg chg="del">
        <pc:chgData name="Kasia Misiurek" userId="70558e3d8c21949e" providerId="LiveId" clId="{422759D0-AB73-4B0A-B991-B33D2E072F06}" dt="2021-04-23T18:55:50.617" v="40" actId="47"/>
        <pc:sldMkLst>
          <pc:docMk/>
          <pc:sldMk cId="659746042" sldId="469"/>
        </pc:sldMkLst>
      </pc:sldChg>
      <pc:sldChg chg="del">
        <pc:chgData name="Kasia Misiurek" userId="70558e3d8c21949e" providerId="LiveId" clId="{422759D0-AB73-4B0A-B991-B33D2E072F06}" dt="2021-04-23T18:55:49.366" v="34" actId="47"/>
        <pc:sldMkLst>
          <pc:docMk/>
          <pc:sldMk cId="1902484288" sldId="470"/>
        </pc:sldMkLst>
      </pc:sldChg>
      <pc:sldChg chg="del">
        <pc:chgData name="Kasia Misiurek" userId="70558e3d8c21949e" providerId="LiveId" clId="{422759D0-AB73-4B0A-B991-B33D2E072F06}" dt="2021-04-23T18:55:49.646" v="35" actId="47"/>
        <pc:sldMkLst>
          <pc:docMk/>
          <pc:sldMk cId="2403028760" sldId="471"/>
        </pc:sldMkLst>
      </pc:sldChg>
      <pc:sldChg chg="del">
        <pc:chgData name="Kasia Misiurek" userId="70558e3d8c21949e" providerId="LiveId" clId="{422759D0-AB73-4B0A-B991-B33D2E072F06}" dt="2021-04-23T18:55:51.701" v="41" actId="47"/>
        <pc:sldMkLst>
          <pc:docMk/>
          <pc:sldMk cId="3387365758" sldId="472"/>
        </pc:sldMkLst>
      </pc:sldChg>
      <pc:sldChg chg="modSp add mod ord">
        <pc:chgData name="Kasia Misiurek" userId="70558e3d8c21949e" providerId="LiveId" clId="{422759D0-AB73-4B0A-B991-B33D2E072F06}" dt="2021-04-23T20:06:01.430" v="467"/>
        <pc:sldMkLst>
          <pc:docMk/>
          <pc:sldMk cId="1024796773" sldId="473"/>
        </pc:sldMkLst>
        <pc:spChg chg="mod">
          <ac:chgData name="Kasia Misiurek" userId="70558e3d8c21949e" providerId="LiveId" clId="{422759D0-AB73-4B0A-B991-B33D2E072F06}" dt="2021-04-23T19:38:40.218" v="429"/>
          <ac:spMkLst>
            <pc:docMk/>
            <pc:sldMk cId="1024796773" sldId="473"/>
            <ac:spMk id="2" creationId="{00000000-0000-0000-0000-000000000000}"/>
          </ac:spMkLst>
        </pc:spChg>
        <pc:spChg chg="mod">
          <ac:chgData name="Kasia Misiurek" userId="70558e3d8c21949e" providerId="LiveId" clId="{422759D0-AB73-4B0A-B991-B33D2E072F06}" dt="2021-04-23T19:38:47.609" v="432" actId="20577"/>
          <ac:spMkLst>
            <pc:docMk/>
            <pc:sldMk cId="1024796773" sldId="473"/>
            <ac:spMk id="3" creationId="{00000000-0000-0000-0000-000000000000}"/>
          </ac:spMkLst>
        </pc:spChg>
        <pc:picChg chg="mod">
          <ac:chgData name="Kasia Misiurek" userId="70558e3d8c21949e" providerId="LiveId" clId="{422759D0-AB73-4B0A-B991-B33D2E072F06}" dt="2021-04-23T19:39:03.295" v="436" actId="208"/>
          <ac:picMkLst>
            <pc:docMk/>
            <pc:sldMk cId="1024796773" sldId="473"/>
            <ac:picMk id="5" creationId="{00000000-0000-0000-0000-000000000000}"/>
          </ac:picMkLst>
        </pc:picChg>
        <pc:picChg chg="mod">
          <ac:chgData name="Kasia Misiurek" userId="70558e3d8c21949e" providerId="LiveId" clId="{422759D0-AB73-4B0A-B991-B33D2E072F06}" dt="2021-04-23T19:38:58.361" v="435" actId="208"/>
          <ac:picMkLst>
            <pc:docMk/>
            <pc:sldMk cId="1024796773" sldId="473"/>
            <ac:picMk id="8" creationId="{00000000-0000-0000-0000-000000000000}"/>
          </ac:picMkLst>
        </pc:picChg>
        <pc:picChg chg="mod">
          <ac:chgData name="Kasia Misiurek" userId="70558e3d8c21949e" providerId="LiveId" clId="{422759D0-AB73-4B0A-B991-B33D2E072F06}" dt="2021-04-23T19:39:07.617" v="437" actId="1076"/>
          <ac:picMkLst>
            <pc:docMk/>
            <pc:sldMk cId="1024796773" sldId="473"/>
            <ac:picMk id="9" creationId="{00000000-0000-0000-0000-000000000000}"/>
          </ac:picMkLst>
        </pc:picChg>
      </pc:sldChg>
      <pc:sldChg chg="del">
        <pc:chgData name="Kasia Misiurek" userId="70558e3d8c21949e" providerId="LiveId" clId="{422759D0-AB73-4B0A-B991-B33D2E072F06}" dt="2021-04-23T18:55:51.905" v="42" actId="47"/>
        <pc:sldMkLst>
          <pc:docMk/>
          <pc:sldMk cId="2492483660" sldId="473"/>
        </pc:sldMkLst>
      </pc:sldChg>
      <pc:sldChg chg="del">
        <pc:chgData name="Kasia Misiurek" userId="70558e3d8c21949e" providerId="LiveId" clId="{422759D0-AB73-4B0A-B991-B33D2E072F06}" dt="2021-04-23T18:55:52.367" v="44" actId="47"/>
        <pc:sldMkLst>
          <pc:docMk/>
          <pc:sldMk cId="317442106" sldId="474"/>
        </pc:sldMkLst>
      </pc:sldChg>
      <pc:sldChg chg="del">
        <pc:chgData name="Kasia Misiurek" userId="70558e3d8c21949e" providerId="LiveId" clId="{422759D0-AB73-4B0A-B991-B33D2E072F06}" dt="2021-04-23T18:55:52.148" v="43" actId="47"/>
        <pc:sldMkLst>
          <pc:docMk/>
          <pc:sldMk cId="482735819" sldId="475"/>
        </pc:sldMkLst>
      </pc:sldChg>
      <pc:sldChg chg="del">
        <pc:chgData name="Kasia Misiurek" userId="70558e3d8c21949e" providerId="LiveId" clId="{422759D0-AB73-4B0A-B991-B33D2E072F06}" dt="2021-04-23T18:55:52.596" v="45" actId="47"/>
        <pc:sldMkLst>
          <pc:docMk/>
          <pc:sldMk cId="2768025726" sldId="476"/>
        </pc:sldMkLst>
      </pc:sldChg>
      <pc:sldChg chg="modSp add del mod">
        <pc:chgData name="Kasia Misiurek" userId="70558e3d8c21949e" providerId="LiveId" clId="{422759D0-AB73-4B0A-B991-B33D2E072F06}" dt="2021-04-23T19:36:37.803" v="411" actId="47"/>
        <pc:sldMkLst>
          <pc:docMk/>
          <pc:sldMk cId="2988380161" sldId="477"/>
        </pc:sldMkLst>
        <pc:spChg chg="mod">
          <ac:chgData name="Kasia Misiurek" userId="70558e3d8c21949e" providerId="LiveId" clId="{422759D0-AB73-4B0A-B991-B33D2E072F06}" dt="2021-04-23T19:34:40.992" v="387" actId="1076"/>
          <ac:spMkLst>
            <pc:docMk/>
            <pc:sldMk cId="2988380161" sldId="477"/>
            <ac:spMk id="3" creationId="{00000000-0000-0000-0000-000000000000}"/>
          </ac:spMkLst>
        </pc:spChg>
      </pc:sldChg>
      <pc:sldChg chg="del">
        <pc:chgData name="Kasia Misiurek" userId="70558e3d8c21949e" providerId="LiveId" clId="{422759D0-AB73-4B0A-B991-B33D2E072F06}" dt="2021-04-23T18:55:52.950" v="47" actId="47"/>
        <pc:sldMkLst>
          <pc:docMk/>
          <pc:sldMk cId="3160335087" sldId="477"/>
        </pc:sldMkLst>
      </pc:sldChg>
      <pc:sldChg chg="del">
        <pc:chgData name="Kasia Misiurek" userId="70558e3d8c21949e" providerId="LiveId" clId="{422759D0-AB73-4B0A-B991-B33D2E072F06}" dt="2021-04-23T18:55:53.335" v="49" actId="47"/>
        <pc:sldMkLst>
          <pc:docMk/>
          <pc:sldMk cId="1836310806" sldId="478"/>
        </pc:sldMkLst>
      </pc:sldChg>
      <pc:sldChg chg="addSp delSp modSp add mod">
        <pc:chgData name="Kasia Misiurek" userId="70558e3d8c21949e" providerId="LiveId" clId="{422759D0-AB73-4B0A-B991-B33D2E072F06}" dt="2021-04-23T19:33:43.124" v="380" actId="6549"/>
        <pc:sldMkLst>
          <pc:docMk/>
          <pc:sldMk cId="2195968528" sldId="479"/>
        </pc:sldMkLst>
        <pc:spChg chg="add del mod">
          <ac:chgData name="Kasia Misiurek" userId="70558e3d8c21949e" providerId="LiveId" clId="{422759D0-AB73-4B0A-B991-B33D2E072F06}" dt="2021-04-23T19:31:54.160" v="353" actId="1076"/>
          <ac:spMkLst>
            <pc:docMk/>
            <pc:sldMk cId="2195968528" sldId="479"/>
            <ac:spMk id="2" creationId="{00000000-0000-0000-0000-000000000000}"/>
          </ac:spMkLst>
        </pc:spChg>
        <pc:spChg chg="mod">
          <ac:chgData name="Kasia Misiurek" userId="70558e3d8c21949e" providerId="LiveId" clId="{422759D0-AB73-4B0A-B991-B33D2E072F06}" dt="2021-04-23T19:33:43.124" v="380" actId="6549"/>
          <ac:spMkLst>
            <pc:docMk/>
            <pc:sldMk cId="2195968528" sldId="479"/>
            <ac:spMk id="3" creationId="{00000000-0000-0000-0000-000000000000}"/>
          </ac:spMkLst>
        </pc:spChg>
        <pc:spChg chg="add del mod">
          <ac:chgData name="Kasia Misiurek" userId="70558e3d8c21949e" providerId="LiveId" clId="{422759D0-AB73-4B0A-B991-B33D2E072F06}" dt="2021-04-23T19:31:38.772" v="347" actId="478"/>
          <ac:spMkLst>
            <pc:docMk/>
            <pc:sldMk cId="2195968528" sldId="479"/>
            <ac:spMk id="5" creationId="{F6636E16-8C30-46AD-AE82-A183E765FC3E}"/>
          </ac:spMkLst>
        </pc:spChg>
        <pc:picChg chg="del mod">
          <ac:chgData name="Kasia Misiurek" userId="70558e3d8c21949e" providerId="LiveId" clId="{422759D0-AB73-4B0A-B991-B33D2E072F06}" dt="2021-04-23T19:32:02.101" v="360" actId="478"/>
          <ac:picMkLst>
            <pc:docMk/>
            <pc:sldMk cId="2195968528" sldId="479"/>
            <ac:picMk id="8" creationId="{00000000-0000-0000-0000-000000000000}"/>
          </ac:picMkLst>
        </pc:picChg>
        <pc:picChg chg="del">
          <ac:chgData name="Kasia Misiurek" userId="70558e3d8c21949e" providerId="LiveId" clId="{422759D0-AB73-4B0A-B991-B33D2E072F06}" dt="2021-04-23T19:31:59.495" v="355" actId="478"/>
          <ac:picMkLst>
            <pc:docMk/>
            <pc:sldMk cId="2195968528" sldId="479"/>
            <ac:picMk id="4098" creationId="{00000000-0000-0000-0000-000000000000}"/>
          </ac:picMkLst>
        </pc:picChg>
        <pc:picChg chg="del">
          <ac:chgData name="Kasia Misiurek" userId="70558e3d8c21949e" providerId="LiveId" clId="{422759D0-AB73-4B0A-B991-B33D2E072F06}" dt="2021-04-23T19:32:00.372" v="356" actId="478"/>
          <ac:picMkLst>
            <pc:docMk/>
            <pc:sldMk cId="2195968528" sldId="479"/>
            <ac:picMk id="4099" creationId="{00000000-0000-0000-0000-000000000000}"/>
          </ac:picMkLst>
        </pc:picChg>
        <pc:picChg chg="del">
          <ac:chgData name="Kasia Misiurek" userId="70558e3d8c21949e" providerId="LiveId" clId="{422759D0-AB73-4B0A-B991-B33D2E072F06}" dt="2021-04-23T19:32:01.114" v="357" actId="478"/>
          <ac:picMkLst>
            <pc:docMk/>
            <pc:sldMk cId="2195968528" sldId="479"/>
            <ac:picMk id="4100" creationId="{00000000-0000-0000-0000-000000000000}"/>
          </ac:picMkLst>
        </pc:picChg>
        <pc:picChg chg="del">
          <ac:chgData name="Kasia Misiurek" userId="70558e3d8c21949e" providerId="LiveId" clId="{422759D0-AB73-4B0A-B991-B33D2E072F06}" dt="2021-04-23T19:32:01.580" v="358" actId="478"/>
          <ac:picMkLst>
            <pc:docMk/>
            <pc:sldMk cId="2195968528" sldId="479"/>
            <ac:picMk id="4101" creationId="{00000000-0000-0000-0000-000000000000}"/>
          </ac:picMkLst>
        </pc:picChg>
      </pc:sldChg>
      <pc:sldChg chg="del">
        <pc:chgData name="Kasia Misiurek" userId="70558e3d8c21949e" providerId="LiveId" clId="{422759D0-AB73-4B0A-B991-B33D2E072F06}" dt="2021-04-23T18:55:52.780" v="46" actId="47"/>
        <pc:sldMkLst>
          <pc:docMk/>
          <pc:sldMk cId="4258815298" sldId="479"/>
        </pc:sldMkLst>
      </pc:sldChg>
      <pc:sldChg chg="del">
        <pc:chgData name="Kasia Misiurek" userId="70558e3d8c21949e" providerId="LiveId" clId="{422759D0-AB73-4B0A-B991-B33D2E072F06}" dt="2021-04-23T18:55:53.135" v="48" actId="47"/>
        <pc:sldMkLst>
          <pc:docMk/>
          <pc:sldMk cId="1754531384" sldId="480"/>
        </pc:sldMkLst>
      </pc:sldChg>
      <pc:sldChg chg="del">
        <pc:chgData name="Kasia Misiurek" userId="70558e3d8c21949e" providerId="LiveId" clId="{422759D0-AB73-4B0A-B991-B33D2E072F06}" dt="2021-04-23T18:55:54.319" v="50" actId="47"/>
        <pc:sldMkLst>
          <pc:docMk/>
          <pc:sldMk cId="923641450" sldId="481"/>
        </pc:sldMkLst>
      </pc:sldChg>
      <pc:sldChg chg="del">
        <pc:chgData name="Kasia Misiurek" userId="70558e3d8c21949e" providerId="LiveId" clId="{422759D0-AB73-4B0A-B991-B33D2E072F06}" dt="2021-04-23T18:55:43.996" v="11" actId="47"/>
        <pc:sldMkLst>
          <pc:docMk/>
          <pc:sldMk cId="858405174" sldId="482"/>
        </pc:sldMkLst>
      </pc:sldChg>
      <pc:sldChg chg="delSp modSp add mod">
        <pc:chgData name="Kasia Misiurek" userId="70558e3d8c21949e" providerId="LiveId" clId="{422759D0-AB73-4B0A-B991-B33D2E072F06}" dt="2021-04-23T19:29:48.678" v="333" actId="1037"/>
        <pc:sldMkLst>
          <pc:docMk/>
          <pc:sldMk cId="3758970251" sldId="487"/>
        </pc:sldMkLst>
        <pc:spChg chg="mod">
          <ac:chgData name="Kasia Misiurek" userId="70558e3d8c21949e" providerId="LiveId" clId="{422759D0-AB73-4B0A-B991-B33D2E072F06}" dt="2021-04-23T19:27:35.866" v="304" actId="1076"/>
          <ac:spMkLst>
            <pc:docMk/>
            <pc:sldMk cId="3758970251" sldId="487"/>
            <ac:spMk id="2" creationId="{00000000-0000-0000-0000-000000000000}"/>
          </ac:spMkLst>
        </pc:spChg>
        <pc:spChg chg="mod">
          <ac:chgData name="Kasia Misiurek" userId="70558e3d8c21949e" providerId="LiveId" clId="{422759D0-AB73-4B0A-B991-B33D2E072F06}" dt="2021-04-23T19:29:42.023" v="332" actId="947"/>
          <ac:spMkLst>
            <pc:docMk/>
            <pc:sldMk cId="3758970251" sldId="487"/>
            <ac:spMk id="3" creationId="{00000000-0000-0000-0000-000000000000}"/>
          </ac:spMkLst>
        </pc:spChg>
        <pc:spChg chg="mod">
          <ac:chgData name="Kasia Misiurek" userId="70558e3d8c21949e" providerId="LiveId" clId="{422759D0-AB73-4B0A-B991-B33D2E072F06}" dt="2021-04-23T19:29:48.678" v="333" actId="1037"/>
          <ac:spMkLst>
            <pc:docMk/>
            <pc:sldMk cId="3758970251" sldId="487"/>
            <ac:spMk id="4" creationId="{00000000-0000-0000-0000-000000000000}"/>
          </ac:spMkLst>
        </pc:spChg>
        <pc:picChg chg="del">
          <ac:chgData name="Kasia Misiurek" userId="70558e3d8c21949e" providerId="LiveId" clId="{422759D0-AB73-4B0A-B991-B33D2E072F06}" dt="2021-04-23T19:28:03.856" v="314" actId="478"/>
          <ac:picMkLst>
            <pc:docMk/>
            <pc:sldMk cId="3758970251" sldId="487"/>
            <ac:picMk id="4099" creationId="{00000000-0000-0000-0000-000000000000}"/>
          </ac:picMkLst>
        </pc:picChg>
        <pc:picChg chg="del">
          <ac:chgData name="Kasia Misiurek" userId="70558e3d8c21949e" providerId="LiveId" clId="{422759D0-AB73-4B0A-B991-B33D2E072F06}" dt="2021-04-23T19:28:06.314" v="315" actId="478"/>
          <ac:picMkLst>
            <pc:docMk/>
            <pc:sldMk cId="3758970251" sldId="487"/>
            <ac:picMk id="4100" creationId="{00000000-0000-0000-0000-000000000000}"/>
          </ac:picMkLst>
        </pc:picChg>
        <pc:picChg chg="mod">
          <ac:chgData name="Kasia Misiurek" userId="70558e3d8c21949e" providerId="LiveId" clId="{422759D0-AB73-4B0A-B991-B33D2E072F06}" dt="2021-04-23T19:27:46.176" v="310" actId="14100"/>
          <ac:picMkLst>
            <pc:docMk/>
            <pc:sldMk cId="3758970251" sldId="487"/>
            <ac:picMk id="4101" creationId="{00000000-0000-0000-0000-000000000000}"/>
          </ac:picMkLst>
        </pc:picChg>
        <pc:picChg chg="mod">
          <ac:chgData name="Kasia Misiurek" userId="70558e3d8c21949e" providerId="LiveId" clId="{422759D0-AB73-4B0A-B991-B33D2E072F06}" dt="2021-04-23T19:28:23.296" v="321" actId="14100"/>
          <ac:picMkLst>
            <pc:docMk/>
            <pc:sldMk cId="3758970251" sldId="487"/>
            <ac:picMk id="4102" creationId="{00000000-0000-0000-0000-000000000000}"/>
          </ac:picMkLst>
        </pc:picChg>
      </pc:sldChg>
      <pc:sldChg chg="addSp delSp modSp add mod">
        <pc:chgData name="Kasia Misiurek" userId="70558e3d8c21949e" providerId="LiveId" clId="{422759D0-AB73-4B0A-B991-B33D2E072F06}" dt="2021-04-23T20:36:06.536" v="520" actId="478"/>
        <pc:sldMkLst>
          <pc:docMk/>
          <pc:sldMk cId="361979489" sldId="489"/>
        </pc:sldMkLst>
        <pc:spChg chg="mod">
          <ac:chgData name="Kasia Misiurek" userId="70558e3d8c21949e" providerId="LiveId" clId="{422759D0-AB73-4B0A-B991-B33D2E072F06}" dt="2021-04-23T19:30:06.080" v="339"/>
          <ac:spMkLst>
            <pc:docMk/>
            <pc:sldMk cId="361979489" sldId="489"/>
            <ac:spMk id="2" creationId="{00000000-0000-0000-0000-000000000000}"/>
          </ac:spMkLst>
        </pc:spChg>
        <pc:spChg chg="mod">
          <ac:chgData name="Kasia Misiurek" userId="70558e3d8c21949e" providerId="LiveId" clId="{422759D0-AB73-4B0A-B991-B33D2E072F06}" dt="2021-04-23T19:30:22.719" v="344" actId="14100"/>
          <ac:spMkLst>
            <pc:docMk/>
            <pc:sldMk cId="361979489" sldId="489"/>
            <ac:spMk id="3" creationId="{00000000-0000-0000-0000-000000000000}"/>
          </ac:spMkLst>
        </pc:spChg>
        <pc:spChg chg="add del mod">
          <ac:chgData name="Kasia Misiurek" userId="70558e3d8c21949e" providerId="LiveId" clId="{422759D0-AB73-4B0A-B991-B33D2E072F06}" dt="2021-04-23T20:36:06.536" v="520" actId="478"/>
          <ac:spMkLst>
            <pc:docMk/>
            <pc:sldMk cId="361979489" sldId="489"/>
            <ac:spMk id="5" creationId="{8E979230-30B5-4ADB-B1C3-3904EE2A9FFF}"/>
          </ac:spMkLst>
        </pc:spChg>
        <pc:graphicFrameChg chg="add del mod">
          <ac:chgData name="Kasia Misiurek" userId="70558e3d8c21949e" providerId="LiveId" clId="{422759D0-AB73-4B0A-B991-B33D2E072F06}" dt="2021-04-23T20:28:57.843" v="508" actId="478"/>
          <ac:graphicFrameMkLst>
            <pc:docMk/>
            <pc:sldMk cId="361979489" sldId="489"/>
            <ac:graphicFrameMk id="4" creationId="{BD46D687-12F0-41DF-B6B8-1AB19E4AA6A1}"/>
          </ac:graphicFrameMkLst>
        </pc:graphicFrameChg>
        <pc:picChg chg="mod">
          <ac:chgData name="Kasia Misiurek" userId="70558e3d8c21949e" providerId="LiveId" clId="{422759D0-AB73-4B0A-B991-B33D2E072F06}" dt="2021-04-23T19:30:14.336" v="342" actId="1076"/>
          <ac:picMkLst>
            <pc:docMk/>
            <pc:sldMk cId="361979489" sldId="489"/>
            <ac:picMk id="3074" creationId="{00000000-0000-0000-0000-000000000000}"/>
          </ac:picMkLst>
        </pc:picChg>
      </pc:sldChg>
      <pc:sldChg chg="modSp add del mod">
        <pc:chgData name="Kasia Misiurek" userId="70558e3d8c21949e" providerId="LiveId" clId="{422759D0-AB73-4B0A-B991-B33D2E072F06}" dt="2021-04-23T19:34:24.400" v="386" actId="47"/>
        <pc:sldMkLst>
          <pc:docMk/>
          <pc:sldMk cId="528491145" sldId="490"/>
        </pc:sldMkLst>
        <pc:spChg chg="mod">
          <ac:chgData name="Kasia Misiurek" userId="70558e3d8c21949e" providerId="LiveId" clId="{422759D0-AB73-4B0A-B991-B33D2E072F06}" dt="2021-04-23T19:32:54.445" v="367" actId="21"/>
          <ac:spMkLst>
            <pc:docMk/>
            <pc:sldMk cId="528491145" sldId="490"/>
            <ac:spMk id="3" creationId="{00000000-0000-0000-0000-000000000000}"/>
          </ac:spMkLst>
        </pc:spChg>
      </pc:sldChg>
      <pc:sldChg chg="addSp delSp modSp add mod">
        <pc:chgData name="Kasia Misiurek" userId="70558e3d8c21949e" providerId="LiveId" clId="{422759D0-AB73-4B0A-B991-B33D2E072F06}" dt="2021-04-23T20:36:18.488" v="521" actId="207"/>
        <pc:sldMkLst>
          <pc:docMk/>
          <pc:sldMk cId="1800081875" sldId="503"/>
        </pc:sldMkLst>
        <pc:spChg chg="del">
          <ac:chgData name="Kasia Misiurek" userId="70558e3d8c21949e" providerId="LiveId" clId="{422759D0-AB73-4B0A-B991-B33D2E072F06}" dt="2021-04-23T19:36:43.387" v="412" actId="478"/>
          <ac:spMkLst>
            <pc:docMk/>
            <pc:sldMk cId="1800081875" sldId="503"/>
            <ac:spMk id="2" creationId="{00000000-0000-0000-0000-000000000000}"/>
          </ac:spMkLst>
        </pc:spChg>
        <pc:spChg chg="mod">
          <ac:chgData name="Kasia Misiurek" userId="70558e3d8c21949e" providerId="LiveId" clId="{422759D0-AB73-4B0A-B991-B33D2E072F06}" dt="2021-04-23T20:36:18.488" v="521" actId="207"/>
          <ac:spMkLst>
            <pc:docMk/>
            <pc:sldMk cId="1800081875" sldId="503"/>
            <ac:spMk id="3" creationId="{00000000-0000-0000-0000-000000000000}"/>
          </ac:spMkLst>
        </pc:spChg>
        <pc:spChg chg="add del mod">
          <ac:chgData name="Kasia Misiurek" userId="70558e3d8c21949e" providerId="LiveId" clId="{422759D0-AB73-4B0A-B991-B33D2E072F06}" dt="2021-04-23T19:36:45.158" v="413" actId="478"/>
          <ac:spMkLst>
            <pc:docMk/>
            <pc:sldMk cId="1800081875" sldId="503"/>
            <ac:spMk id="5" creationId="{63C405FA-2447-49A6-8C1B-F3FBD8FDDDF6}"/>
          </ac:spMkLst>
        </pc:spChg>
      </pc:sldChg>
      <pc:sldChg chg="modSp add mod">
        <pc:chgData name="Kasia Misiurek" userId="70558e3d8c21949e" providerId="LiveId" clId="{422759D0-AB73-4B0A-B991-B33D2E072F06}" dt="2021-04-23T19:36:32.612" v="410" actId="207"/>
        <pc:sldMkLst>
          <pc:docMk/>
          <pc:sldMk cId="3756758321" sldId="504"/>
        </pc:sldMkLst>
        <pc:spChg chg="mod">
          <ac:chgData name="Kasia Misiurek" userId="70558e3d8c21949e" providerId="LiveId" clId="{422759D0-AB73-4B0A-B991-B33D2E072F06}" dt="2021-04-23T19:36:32.612" v="410" actId="207"/>
          <ac:spMkLst>
            <pc:docMk/>
            <pc:sldMk cId="3756758321" sldId="504"/>
            <ac:spMk id="3" creationId="{00000000-0000-0000-0000-000000000000}"/>
          </ac:spMkLst>
        </pc:spChg>
      </pc:sldChg>
      <pc:sldChg chg="addSp delSp modSp new mod ord">
        <pc:chgData name="Kasia Misiurek" userId="70558e3d8c21949e" providerId="LiveId" clId="{422759D0-AB73-4B0A-B991-B33D2E072F06}" dt="2021-04-26T07:24:26.311" v="531"/>
        <pc:sldMkLst>
          <pc:docMk/>
          <pc:sldMk cId="3622008378" sldId="505"/>
        </pc:sldMkLst>
        <pc:spChg chg="del">
          <ac:chgData name="Kasia Misiurek" userId="70558e3d8c21949e" providerId="LiveId" clId="{422759D0-AB73-4B0A-B991-B33D2E072F06}" dt="2021-04-23T20:03:34.460" v="463" actId="478"/>
          <ac:spMkLst>
            <pc:docMk/>
            <pc:sldMk cId="3622008378" sldId="505"/>
            <ac:spMk id="2" creationId="{2D3ACB63-EF59-412F-964F-08B71E9CFB7B}"/>
          </ac:spMkLst>
        </pc:spChg>
        <pc:spChg chg="del">
          <ac:chgData name="Kasia Misiurek" userId="70558e3d8c21949e" providerId="LiveId" clId="{422759D0-AB73-4B0A-B991-B33D2E072F06}" dt="2021-04-23T20:00:01.337" v="454"/>
          <ac:spMkLst>
            <pc:docMk/>
            <pc:sldMk cId="3622008378" sldId="505"/>
            <ac:spMk id="3" creationId="{D77F98C9-E4AF-4789-AF84-A0EB1D5E5647}"/>
          </ac:spMkLst>
        </pc:spChg>
        <pc:spChg chg="add mod">
          <ac:chgData name="Kasia Misiurek" userId="70558e3d8c21949e" providerId="LiveId" clId="{422759D0-AB73-4B0A-B991-B33D2E072F06}" dt="2021-04-23T20:36:48.856" v="528" actId="1076"/>
          <ac:spMkLst>
            <pc:docMk/>
            <pc:sldMk cId="3622008378" sldId="505"/>
            <ac:spMk id="6" creationId="{329B5634-D7B5-4309-A127-09C2E9710F1B}"/>
          </ac:spMkLst>
        </pc:spChg>
        <pc:picChg chg="add mod">
          <ac:chgData name="Kasia Misiurek" userId="70558e3d8c21949e" providerId="LiveId" clId="{422759D0-AB73-4B0A-B991-B33D2E072F06}" dt="2021-04-23T20:36:50.437" v="529" actId="1076"/>
          <ac:picMkLst>
            <pc:docMk/>
            <pc:sldMk cId="3622008378" sldId="505"/>
            <ac:picMk id="1026" creationId="{6EC79092-023C-459F-BE41-BE72A262C1EC}"/>
          </ac:picMkLst>
        </pc:picChg>
        <pc:picChg chg="add mod">
          <ac:chgData name="Kasia Misiurek" userId="70558e3d8c21949e" providerId="LiveId" clId="{422759D0-AB73-4B0A-B991-B33D2E072F06}" dt="2021-04-23T20:36:39.055" v="523" actId="1076"/>
          <ac:picMkLst>
            <pc:docMk/>
            <pc:sldMk cId="3622008378" sldId="505"/>
            <ac:picMk id="1028" creationId="{11914663-8B53-440A-BAA4-5991FC324EAE}"/>
          </ac:picMkLst>
        </pc:picChg>
        <pc:picChg chg="add mod">
          <ac:chgData name="Kasia Misiurek" userId="70558e3d8c21949e" providerId="LiveId" clId="{422759D0-AB73-4B0A-B991-B33D2E072F06}" dt="2021-04-23T20:36:43.099" v="525" actId="1076"/>
          <ac:picMkLst>
            <pc:docMk/>
            <pc:sldMk cId="3622008378" sldId="505"/>
            <ac:picMk id="4098" creationId="{11A07238-F90B-4176-8FCA-0CD1DF030A58}"/>
          </ac:picMkLst>
        </pc:picChg>
      </pc:sldChg>
      <pc:sldChg chg="modSp new del mod">
        <pc:chgData name="Kasia Misiurek" userId="70558e3d8c21949e" providerId="LiveId" clId="{422759D0-AB73-4B0A-B991-B33D2E072F06}" dt="2021-04-23T20:36:30.567" v="522" actId="47"/>
        <pc:sldMkLst>
          <pc:docMk/>
          <pc:sldMk cId="1769782948" sldId="506"/>
        </pc:sldMkLst>
        <pc:spChg chg="mod">
          <ac:chgData name="Kasia Misiurek" userId="70558e3d8c21949e" providerId="LiveId" clId="{422759D0-AB73-4B0A-B991-B33D2E072F06}" dt="2021-04-23T20:06:43.024" v="501" actId="20577"/>
          <ac:spMkLst>
            <pc:docMk/>
            <pc:sldMk cId="1769782948" sldId="506"/>
            <ac:spMk id="2" creationId="{FADD77C3-E8C5-4E67-A13D-048DD5C4C9AF}"/>
          </ac:spMkLst>
        </pc:spChg>
        <pc:spChg chg="mod">
          <ac:chgData name="Kasia Misiurek" userId="70558e3d8c21949e" providerId="LiveId" clId="{422759D0-AB73-4B0A-B991-B33D2E072F06}" dt="2021-04-23T20:06:47.099" v="502" actId="1076"/>
          <ac:spMkLst>
            <pc:docMk/>
            <pc:sldMk cId="1769782948" sldId="506"/>
            <ac:spMk id="3" creationId="{C8D6F540-3B1E-49DD-94D4-6FEF1EA138D3}"/>
          </ac:spMkLst>
        </pc:spChg>
      </pc:sldChg>
      <pc:sldChg chg="addSp delSp modSp new del mod">
        <pc:chgData name="Kasia Misiurek" userId="70558e3d8c21949e" providerId="LiveId" clId="{422759D0-AB73-4B0A-B991-B33D2E072F06}" dt="2021-04-23T20:36:03.515" v="519" actId="47"/>
        <pc:sldMkLst>
          <pc:docMk/>
          <pc:sldMk cId="1067236567" sldId="507"/>
        </pc:sldMkLst>
        <pc:spChg chg="del">
          <ac:chgData name="Kasia Misiurek" userId="70558e3d8c21949e" providerId="LiveId" clId="{422759D0-AB73-4B0A-B991-B33D2E072F06}" dt="2021-04-23T20:34:50.177" v="514"/>
          <ac:spMkLst>
            <pc:docMk/>
            <pc:sldMk cId="1067236567" sldId="507"/>
            <ac:spMk id="3" creationId="{4E5F2D2E-12DA-4B91-9FED-7918A5D8327B}"/>
          </ac:spMkLst>
        </pc:spChg>
        <pc:graphicFrameChg chg="add mod">
          <ac:chgData name="Kasia Misiurek" userId="70558e3d8c21949e" providerId="LiveId" clId="{422759D0-AB73-4B0A-B991-B33D2E072F06}" dt="2021-04-23T20:34:52.121" v="515" actId="1076"/>
          <ac:graphicFrameMkLst>
            <pc:docMk/>
            <pc:sldMk cId="1067236567" sldId="507"/>
            <ac:graphicFrameMk id="4" creationId="{86F988D3-EC67-48B5-BB9E-8F3D62EFDDDD}"/>
          </ac:graphicFrameMkLst>
        </pc:graphicFrameChg>
        <pc:graphicFrameChg chg="add mod">
          <ac:chgData name="Kasia Misiurek" userId="70558e3d8c21949e" providerId="LiveId" clId="{422759D0-AB73-4B0A-B991-B33D2E072F06}" dt="2021-04-23T20:35:52.246" v="518"/>
          <ac:graphicFrameMkLst>
            <pc:docMk/>
            <pc:sldMk cId="1067236567" sldId="507"/>
            <ac:graphicFrameMk id="5" creationId="{3A3E6795-2374-4F57-BDD3-37BAB9128622}"/>
          </ac:graphicFrameMkLst>
        </pc:graphicFrameChg>
      </pc:sldChg>
      <pc:sldChg chg="del">
        <pc:chgData name="Kasia Misiurek" userId="70558e3d8c21949e" providerId="LiveId" clId="{422759D0-AB73-4B0A-B991-B33D2E072F06}" dt="2021-04-23T18:55:42.660" v="7" actId="47"/>
        <pc:sldMkLst>
          <pc:docMk/>
          <pc:sldMk cId="1348666934" sldId="517"/>
        </pc:sldMkLst>
      </pc:sldChg>
      <pc:sldChg chg="del">
        <pc:chgData name="Kasia Misiurek" userId="70558e3d8c21949e" providerId="LiveId" clId="{422759D0-AB73-4B0A-B991-B33D2E072F06}" dt="2021-04-23T18:55:43.511" v="9" actId="47"/>
        <pc:sldMkLst>
          <pc:docMk/>
          <pc:sldMk cId="843941451" sldId="518"/>
        </pc:sldMkLst>
      </pc:sldChg>
      <pc:sldChg chg="del">
        <pc:chgData name="Kasia Misiurek" userId="70558e3d8c21949e" providerId="LiveId" clId="{422759D0-AB73-4B0A-B991-B33D2E072F06}" dt="2021-04-23T18:55:43.285" v="8" actId="47"/>
        <pc:sldMkLst>
          <pc:docMk/>
          <pc:sldMk cId="3598917639" sldId="519"/>
        </pc:sldMkLst>
      </pc:sldChg>
      <pc:sldChg chg="del">
        <pc:chgData name="Kasia Misiurek" userId="70558e3d8c21949e" providerId="LiveId" clId="{422759D0-AB73-4B0A-B991-B33D2E072F06}" dt="2021-04-23T18:55:43.727" v="10" actId="47"/>
        <pc:sldMkLst>
          <pc:docMk/>
          <pc:sldMk cId="3052603211" sldId="521"/>
        </pc:sldMkLst>
      </pc:sldChg>
      <pc:sldChg chg="del">
        <pc:chgData name="Kasia Misiurek" userId="70558e3d8c21949e" providerId="LiveId" clId="{422759D0-AB73-4B0A-B991-B33D2E072F06}" dt="2021-04-23T18:55:44.440" v="13" actId="47"/>
        <pc:sldMkLst>
          <pc:docMk/>
          <pc:sldMk cId="1696019965" sldId="522"/>
        </pc:sldMkLst>
      </pc:sldChg>
      <pc:sldChg chg="del">
        <pc:chgData name="Kasia Misiurek" userId="70558e3d8c21949e" providerId="LiveId" clId="{422759D0-AB73-4B0A-B991-B33D2E072F06}" dt="2021-04-23T18:55:44.239" v="12" actId="47"/>
        <pc:sldMkLst>
          <pc:docMk/>
          <pc:sldMk cId="1465967386" sldId="523"/>
        </pc:sldMkLst>
      </pc:sldChg>
      <pc:sldChg chg="del">
        <pc:chgData name="Kasia Misiurek" userId="70558e3d8c21949e" providerId="LiveId" clId="{422759D0-AB73-4B0A-B991-B33D2E072F06}" dt="2021-04-23T18:55:44.662" v="14" actId="47"/>
        <pc:sldMkLst>
          <pc:docMk/>
          <pc:sldMk cId="2947249110" sldId="524"/>
        </pc:sldMkLst>
      </pc:sldChg>
      <pc:sldChg chg="del">
        <pc:chgData name="Kasia Misiurek" userId="70558e3d8c21949e" providerId="LiveId" clId="{422759D0-AB73-4B0A-B991-B33D2E072F06}" dt="2021-04-23T18:55:44.884" v="15" actId="47"/>
        <pc:sldMkLst>
          <pc:docMk/>
          <pc:sldMk cId="985134946" sldId="525"/>
        </pc:sldMkLst>
      </pc:sldChg>
      <pc:sldChg chg="del">
        <pc:chgData name="Kasia Misiurek" userId="70558e3d8c21949e" providerId="LiveId" clId="{422759D0-AB73-4B0A-B991-B33D2E072F06}" dt="2021-04-23T18:55:46.500" v="20" actId="47"/>
        <pc:sldMkLst>
          <pc:docMk/>
          <pc:sldMk cId="668408237" sldId="526"/>
        </pc:sldMkLst>
      </pc:sldChg>
      <pc:sldChg chg="del">
        <pc:chgData name="Kasia Misiurek" userId="70558e3d8c21949e" providerId="LiveId" clId="{422759D0-AB73-4B0A-B991-B33D2E072F06}" dt="2021-04-23T18:55:45.674" v="17" actId="47"/>
        <pc:sldMkLst>
          <pc:docMk/>
          <pc:sldMk cId="2546125234" sldId="527"/>
        </pc:sldMkLst>
      </pc:sldChg>
      <pc:sldChg chg="del">
        <pc:chgData name="Kasia Misiurek" userId="70558e3d8c21949e" providerId="LiveId" clId="{422759D0-AB73-4B0A-B991-B33D2E072F06}" dt="2021-04-23T18:55:45.981" v="18" actId="47"/>
        <pc:sldMkLst>
          <pc:docMk/>
          <pc:sldMk cId="3347426545" sldId="52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0"/>
            <a:ext cx="4434295" cy="355375"/>
          </a:xfrm>
          <a:prstGeom prst="rect">
            <a:avLst/>
          </a:prstGeom>
          <a:noFill/>
          <a:ln w="9525">
            <a:noFill/>
            <a:miter lim="800000"/>
            <a:headEnd/>
            <a:tailEnd/>
          </a:ln>
          <a:effectLst/>
        </p:spPr>
        <p:txBody>
          <a:bodyPr vert="horz" wrap="square" lIns="99458" tIns="49729" rIns="99458" bIns="49729" numCol="1" anchor="t" anchorCtr="0" compatLnSpc="1">
            <a:prstTxWarp prst="textNoShape">
              <a:avLst/>
            </a:prstTxWarp>
          </a:bodyPr>
          <a:lstStyle>
            <a:lvl1pPr algn="l" eaLnBrk="1" hangingPunct="1">
              <a:defRPr sz="1300" b="1">
                <a:latin typeface="Arial" charset="0"/>
              </a:defRPr>
            </a:lvl1pPr>
          </a:lstStyle>
          <a:p>
            <a:pPr>
              <a:defRPr/>
            </a:pPr>
            <a:endParaRPr lang="en-US"/>
          </a:p>
        </p:txBody>
      </p:sp>
      <p:sp>
        <p:nvSpPr>
          <p:cNvPr id="117763" name="Rectangle 3"/>
          <p:cNvSpPr>
            <a:spLocks noGrp="1" noChangeArrowheads="1"/>
          </p:cNvSpPr>
          <p:nvPr>
            <p:ph type="dt" sz="quarter" idx="1"/>
          </p:nvPr>
        </p:nvSpPr>
        <p:spPr bwMode="auto">
          <a:xfrm>
            <a:off x="5800319" y="0"/>
            <a:ext cx="4434295" cy="355375"/>
          </a:xfrm>
          <a:prstGeom prst="rect">
            <a:avLst/>
          </a:prstGeom>
          <a:noFill/>
          <a:ln w="9525">
            <a:noFill/>
            <a:miter lim="800000"/>
            <a:headEnd/>
            <a:tailEnd/>
          </a:ln>
          <a:effectLst/>
        </p:spPr>
        <p:txBody>
          <a:bodyPr vert="horz" wrap="square" lIns="99458" tIns="49729" rIns="99458" bIns="49729" numCol="1" anchor="t" anchorCtr="0" compatLnSpc="1">
            <a:prstTxWarp prst="textNoShape">
              <a:avLst/>
            </a:prstTxWarp>
          </a:bodyPr>
          <a:lstStyle>
            <a:lvl1pPr algn="r" eaLnBrk="1" hangingPunct="1">
              <a:defRPr sz="1300" b="1">
                <a:latin typeface="Arial" charset="0"/>
              </a:defRPr>
            </a:lvl1pPr>
          </a:lstStyle>
          <a:p>
            <a:pPr>
              <a:defRPr/>
            </a:pPr>
            <a:endParaRPr lang="en-US"/>
          </a:p>
        </p:txBody>
      </p:sp>
      <p:sp>
        <p:nvSpPr>
          <p:cNvPr id="117764" name="Rectangle 4"/>
          <p:cNvSpPr>
            <a:spLocks noGrp="1" noChangeArrowheads="1"/>
          </p:cNvSpPr>
          <p:nvPr>
            <p:ph type="ftr" sz="quarter" idx="2"/>
          </p:nvPr>
        </p:nvSpPr>
        <p:spPr bwMode="auto">
          <a:xfrm>
            <a:off x="0" y="6743925"/>
            <a:ext cx="4434295" cy="355375"/>
          </a:xfrm>
          <a:prstGeom prst="rect">
            <a:avLst/>
          </a:prstGeom>
          <a:noFill/>
          <a:ln w="9525">
            <a:noFill/>
            <a:miter lim="800000"/>
            <a:headEnd/>
            <a:tailEnd/>
          </a:ln>
          <a:effectLst/>
        </p:spPr>
        <p:txBody>
          <a:bodyPr vert="horz" wrap="square" lIns="99458" tIns="49729" rIns="99458" bIns="49729" numCol="1" anchor="b" anchorCtr="0" compatLnSpc="1">
            <a:prstTxWarp prst="textNoShape">
              <a:avLst/>
            </a:prstTxWarp>
          </a:bodyPr>
          <a:lstStyle>
            <a:lvl1pPr algn="l" eaLnBrk="1" hangingPunct="1">
              <a:defRPr sz="1300" b="1">
                <a:latin typeface="Arial" charset="0"/>
              </a:defRPr>
            </a:lvl1pPr>
          </a:lstStyle>
          <a:p>
            <a:pPr>
              <a:defRPr/>
            </a:pPr>
            <a:endParaRPr lang="en-US"/>
          </a:p>
        </p:txBody>
      </p:sp>
      <p:sp>
        <p:nvSpPr>
          <p:cNvPr id="117765" name="Rectangle 5"/>
          <p:cNvSpPr>
            <a:spLocks noGrp="1" noChangeArrowheads="1"/>
          </p:cNvSpPr>
          <p:nvPr>
            <p:ph type="sldNum" sz="quarter" idx="3"/>
          </p:nvPr>
        </p:nvSpPr>
        <p:spPr bwMode="auto">
          <a:xfrm>
            <a:off x="5800319" y="6743925"/>
            <a:ext cx="4434295" cy="355375"/>
          </a:xfrm>
          <a:prstGeom prst="rect">
            <a:avLst/>
          </a:prstGeom>
          <a:noFill/>
          <a:ln w="9525">
            <a:noFill/>
            <a:miter lim="800000"/>
            <a:headEnd/>
            <a:tailEnd/>
          </a:ln>
          <a:effectLst/>
        </p:spPr>
        <p:txBody>
          <a:bodyPr vert="horz" wrap="square" lIns="99458" tIns="49729" rIns="99458" bIns="49729" numCol="1" anchor="b" anchorCtr="0" compatLnSpc="1">
            <a:prstTxWarp prst="textNoShape">
              <a:avLst/>
            </a:prstTxWarp>
          </a:bodyPr>
          <a:lstStyle>
            <a:lvl1pPr algn="r" eaLnBrk="1" hangingPunct="1">
              <a:defRPr sz="1300" b="1">
                <a:latin typeface="Arial" charset="0"/>
              </a:defRPr>
            </a:lvl1pPr>
          </a:lstStyle>
          <a:p>
            <a:pPr>
              <a:defRPr/>
            </a:pPr>
            <a:fld id="{7AA9F2A2-AC64-4369-A71C-AD0156D110BD}" type="slidenum">
              <a:rPr lang="en-US"/>
              <a:pPr>
                <a:defRPr/>
              </a:pPr>
              <a:t>‹#›</a:t>
            </a:fld>
            <a:endParaRPr lang="en-US"/>
          </a:p>
        </p:txBody>
      </p:sp>
    </p:spTree>
    <p:extLst>
      <p:ext uri="{BB962C8B-B14F-4D97-AF65-F5344CB8AC3E}">
        <p14:creationId xmlns:p14="http://schemas.microsoft.com/office/powerpoint/2010/main" val="2371132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Rectangle 2"/>
          <p:cNvSpPr>
            <a:spLocks noGrp="1" noChangeArrowheads="1"/>
          </p:cNvSpPr>
          <p:nvPr>
            <p:ph type="hdr" sz="quarter"/>
          </p:nvPr>
        </p:nvSpPr>
        <p:spPr bwMode="auto">
          <a:xfrm>
            <a:off x="0" y="0"/>
            <a:ext cx="4434295" cy="355375"/>
          </a:xfrm>
          <a:prstGeom prst="rect">
            <a:avLst/>
          </a:prstGeom>
          <a:noFill/>
          <a:ln w="9525">
            <a:noFill/>
            <a:miter lim="800000"/>
            <a:headEnd/>
            <a:tailEnd/>
          </a:ln>
          <a:effectLst/>
        </p:spPr>
        <p:txBody>
          <a:bodyPr vert="horz" wrap="square" lIns="99458" tIns="49729" rIns="99458" bIns="49729" numCol="1" anchor="t" anchorCtr="0" compatLnSpc="1">
            <a:prstTxWarp prst="textNoShape">
              <a:avLst/>
            </a:prstTxWarp>
          </a:bodyPr>
          <a:lstStyle>
            <a:lvl1pPr algn="l" eaLnBrk="1" hangingPunct="1">
              <a:defRPr sz="1300">
                <a:latin typeface="Arial" charset="0"/>
              </a:defRPr>
            </a:lvl1pPr>
          </a:lstStyle>
          <a:p>
            <a:pPr>
              <a:defRPr/>
            </a:pPr>
            <a:endParaRPr lang="pl-PL"/>
          </a:p>
        </p:txBody>
      </p:sp>
      <p:sp>
        <p:nvSpPr>
          <p:cNvPr id="257027" name="Rectangle 3"/>
          <p:cNvSpPr>
            <a:spLocks noGrp="1" noChangeArrowheads="1"/>
          </p:cNvSpPr>
          <p:nvPr>
            <p:ph type="dt" idx="1"/>
          </p:nvPr>
        </p:nvSpPr>
        <p:spPr bwMode="auto">
          <a:xfrm>
            <a:off x="5797069" y="0"/>
            <a:ext cx="4435919" cy="355375"/>
          </a:xfrm>
          <a:prstGeom prst="rect">
            <a:avLst/>
          </a:prstGeom>
          <a:noFill/>
          <a:ln w="9525">
            <a:noFill/>
            <a:miter lim="800000"/>
            <a:headEnd/>
            <a:tailEnd/>
          </a:ln>
          <a:effectLst/>
        </p:spPr>
        <p:txBody>
          <a:bodyPr vert="horz" wrap="square" lIns="99458" tIns="49729" rIns="99458" bIns="49729" numCol="1" anchor="t" anchorCtr="0" compatLnSpc="1">
            <a:prstTxWarp prst="textNoShape">
              <a:avLst/>
            </a:prstTxWarp>
          </a:bodyPr>
          <a:lstStyle>
            <a:lvl1pPr algn="r" eaLnBrk="1" hangingPunct="1">
              <a:defRPr sz="1300">
                <a:latin typeface="Arial" charset="0"/>
              </a:defRPr>
            </a:lvl1pPr>
          </a:lstStyle>
          <a:p>
            <a:pPr>
              <a:defRPr/>
            </a:pPr>
            <a:endParaRPr lang="pl-PL"/>
          </a:p>
        </p:txBody>
      </p:sp>
      <p:sp>
        <p:nvSpPr>
          <p:cNvPr id="29700" name="Rectangle 4"/>
          <p:cNvSpPr>
            <a:spLocks noGrp="1" noRot="1" noChangeAspect="1" noChangeArrowheads="1" noTextEdit="1"/>
          </p:cNvSpPr>
          <p:nvPr>
            <p:ph type="sldImg" idx="2"/>
          </p:nvPr>
        </p:nvSpPr>
        <p:spPr bwMode="auto">
          <a:xfrm>
            <a:off x="3343275" y="531813"/>
            <a:ext cx="3549650" cy="2662237"/>
          </a:xfrm>
          <a:prstGeom prst="rect">
            <a:avLst/>
          </a:prstGeom>
          <a:noFill/>
          <a:ln w="9525">
            <a:solidFill>
              <a:srgbClr val="000000"/>
            </a:solidFill>
            <a:miter lim="800000"/>
            <a:headEnd/>
            <a:tailEnd/>
          </a:ln>
        </p:spPr>
      </p:sp>
      <p:sp>
        <p:nvSpPr>
          <p:cNvPr id="257029" name="Rectangle 5"/>
          <p:cNvSpPr>
            <a:spLocks noGrp="1" noChangeArrowheads="1"/>
          </p:cNvSpPr>
          <p:nvPr>
            <p:ph type="body" sz="quarter" idx="3"/>
          </p:nvPr>
        </p:nvSpPr>
        <p:spPr bwMode="auto">
          <a:xfrm>
            <a:off x="1023299" y="3371963"/>
            <a:ext cx="8188015" cy="3195094"/>
          </a:xfrm>
          <a:prstGeom prst="rect">
            <a:avLst/>
          </a:prstGeom>
          <a:noFill/>
          <a:ln w="9525">
            <a:noFill/>
            <a:miter lim="800000"/>
            <a:headEnd/>
            <a:tailEnd/>
          </a:ln>
          <a:effectLst/>
        </p:spPr>
        <p:txBody>
          <a:bodyPr vert="horz" wrap="square" lIns="99458" tIns="49729" rIns="99458" bIns="49729" numCol="1" anchor="t" anchorCtr="0" compatLnSpc="1">
            <a:prstTxWarp prst="textNoShape">
              <a:avLst/>
            </a:prstTxWarp>
          </a:bodyPr>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257030" name="Rectangle 6"/>
          <p:cNvSpPr>
            <a:spLocks noGrp="1" noChangeArrowheads="1"/>
          </p:cNvSpPr>
          <p:nvPr>
            <p:ph type="ftr" sz="quarter" idx="4"/>
          </p:nvPr>
        </p:nvSpPr>
        <p:spPr bwMode="auto">
          <a:xfrm>
            <a:off x="0" y="6742288"/>
            <a:ext cx="4434295" cy="355374"/>
          </a:xfrm>
          <a:prstGeom prst="rect">
            <a:avLst/>
          </a:prstGeom>
          <a:noFill/>
          <a:ln w="9525">
            <a:noFill/>
            <a:miter lim="800000"/>
            <a:headEnd/>
            <a:tailEnd/>
          </a:ln>
          <a:effectLst/>
        </p:spPr>
        <p:txBody>
          <a:bodyPr vert="horz" wrap="square" lIns="99458" tIns="49729" rIns="99458" bIns="49729" numCol="1" anchor="b" anchorCtr="0" compatLnSpc="1">
            <a:prstTxWarp prst="textNoShape">
              <a:avLst/>
            </a:prstTxWarp>
          </a:bodyPr>
          <a:lstStyle>
            <a:lvl1pPr algn="l" eaLnBrk="1" hangingPunct="1">
              <a:defRPr sz="1300">
                <a:latin typeface="Arial" charset="0"/>
              </a:defRPr>
            </a:lvl1pPr>
          </a:lstStyle>
          <a:p>
            <a:pPr>
              <a:defRPr/>
            </a:pPr>
            <a:endParaRPr lang="pl-PL"/>
          </a:p>
        </p:txBody>
      </p:sp>
      <p:sp>
        <p:nvSpPr>
          <p:cNvPr id="257031" name="Rectangle 7"/>
          <p:cNvSpPr>
            <a:spLocks noGrp="1" noChangeArrowheads="1"/>
          </p:cNvSpPr>
          <p:nvPr>
            <p:ph type="sldNum" sz="quarter" idx="5"/>
          </p:nvPr>
        </p:nvSpPr>
        <p:spPr bwMode="auto">
          <a:xfrm>
            <a:off x="5797069" y="6742288"/>
            <a:ext cx="4435919" cy="355374"/>
          </a:xfrm>
          <a:prstGeom prst="rect">
            <a:avLst/>
          </a:prstGeom>
          <a:noFill/>
          <a:ln w="9525">
            <a:noFill/>
            <a:miter lim="800000"/>
            <a:headEnd/>
            <a:tailEnd/>
          </a:ln>
          <a:effectLst/>
        </p:spPr>
        <p:txBody>
          <a:bodyPr vert="horz" wrap="square" lIns="99458" tIns="49729" rIns="99458" bIns="49729" numCol="1" anchor="b" anchorCtr="0" compatLnSpc="1">
            <a:prstTxWarp prst="textNoShape">
              <a:avLst/>
            </a:prstTxWarp>
          </a:bodyPr>
          <a:lstStyle>
            <a:lvl1pPr algn="r" eaLnBrk="1" hangingPunct="1">
              <a:defRPr sz="1300">
                <a:latin typeface="Arial" charset="0"/>
              </a:defRPr>
            </a:lvl1pPr>
          </a:lstStyle>
          <a:p>
            <a:pPr>
              <a:defRPr/>
            </a:pPr>
            <a:fld id="{BF815EFE-06AB-49C5-9FE3-7E585585196A}" type="slidenum">
              <a:rPr lang="pl-PL"/>
              <a:pPr>
                <a:defRPr/>
              </a:pPr>
              <a:t>‹#›</a:t>
            </a:fld>
            <a:endParaRPr lang="pl-PL"/>
          </a:p>
        </p:txBody>
      </p:sp>
    </p:spTree>
    <p:extLst>
      <p:ext uri="{BB962C8B-B14F-4D97-AF65-F5344CB8AC3E}">
        <p14:creationId xmlns:p14="http://schemas.microsoft.com/office/powerpoint/2010/main" val="25491521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pic>
        <p:nvPicPr>
          <p:cNvPr id="4" name="Picture 2" descr="pasek1"/>
          <p:cNvPicPr>
            <a:picLocks noChangeAspect="1" noChangeArrowheads="1"/>
          </p:cNvPicPr>
          <p:nvPr/>
        </p:nvPicPr>
        <p:blipFill>
          <a:blip r:embed="rId2"/>
          <a:srcRect/>
          <a:stretch>
            <a:fillRect/>
          </a:stretch>
        </p:blipFill>
        <p:spPr bwMode="auto">
          <a:xfrm>
            <a:off x="0" y="1630363"/>
            <a:ext cx="1660525" cy="5235575"/>
          </a:xfrm>
          <a:prstGeom prst="rect">
            <a:avLst/>
          </a:prstGeom>
          <a:noFill/>
          <a:ln w="9525">
            <a:noFill/>
            <a:miter lim="800000"/>
            <a:headEnd/>
            <a:tailEnd/>
          </a:ln>
        </p:spPr>
      </p:pic>
      <p:pic>
        <p:nvPicPr>
          <p:cNvPr id="5" name="Picture 3" descr="logo pwr"/>
          <p:cNvPicPr>
            <a:picLocks noChangeAspect="1" noChangeArrowheads="1"/>
          </p:cNvPicPr>
          <p:nvPr/>
        </p:nvPicPr>
        <p:blipFill>
          <a:blip r:embed="rId3"/>
          <a:srcRect/>
          <a:stretch>
            <a:fillRect/>
          </a:stretch>
        </p:blipFill>
        <p:spPr bwMode="auto">
          <a:xfrm>
            <a:off x="0" y="-17463"/>
            <a:ext cx="7740650" cy="1647826"/>
          </a:xfrm>
          <a:prstGeom prst="rect">
            <a:avLst/>
          </a:prstGeom>
          <a:noFill/>
          <a:ln w="9525">
            <a:noFill/>
            <a:miter lim="800000"/>
            <a:headEnd/>
            <a:tailEnd/>
          </a:ln>
        </p:spPr>
      </p:pic>
      <p:sp>
        <p:nvSpPr>
          <p:cNvPr id="6" name="Rectangle 4"/>
          <p:cNvSpPr>
            <a:spLocks noChangeArrowheads="1"/>
          </p:cNvSpPr>
          <p:nvPr/>
        </p:nvSpPr>
        <p:spPr bwMode="auto">
          <a:xfrm>
            <a:off x="1655763" y="1628775"/>
            <a:ext cx="7524750" cy="5229225"/>
          </a:xfrm>
          <a:prstGeom prst="rect">
            <a:avLst/>
          </a:prstGeom>
          <a:solidFill>
            <a:srgbClr val="A7190E"/>
          </a:solidFill>
          <a:ln w="9525">
            <a:noFill/>
            <a:miter lim="800000"/>
            <a:headEnd/>
            <a:tailEnd/>
          </a:ln>
          <a:effectLst/>
        </p:spPr>
        <p:txBody>
          <a:bodyPr wrap="none" anchor="ctr"/>
          <a:lstStyle/>
          <a:p>
            <a:pPr>
              <a:defRPr/>
            </a:pPr>
            <a:endParaRPr lang="pl-PL"/>
          </a:p>
        </p:txBody>
      </p:sp>
      <p:sp>
        <p:nvSpPr>
          <p:cNvPr id="182277" name="Rectangle 5"/>
          <p:cNvSpPr>
            <a:spLocks noGrp="1" noChangeArrowheads="1"/>
          </p:cNvSpPr>
          <p:nvPr>
            <p:ph type="ctrTitle"/>
          </p:nvPr>
        </p:nvSpPr>
        <p:spPr>
          <a:xfrm>
            <a:off x="1871663" y="2130425"/>
            <a:ext cx="7092950" cy="2019300"/>
          </a:xfrm>
          <a:prstGeom prst="rect">
            <a:avLst/>
          </a:prstGeom>
        </p:spPr>
        <p:txBody>
          <a:bodyPr/>
          <a:lstStyle>
            <a:lvl1pPr>
              <a:defRPr/>
            </a:lvl1pPr>
          </a:lstStyle>
          <a:p>
            <a:r>
              <a:rPr lang="pl-PL"/>
              <a:t>Kliknij, aby edytować styl wzorca tytułu</a:t>
            </a:r>
          </a:p>
        </p:txBody>
      </p:sp>
      <p:sp>
        <p:nvSpPr>
          <p:cNvPr id="182278" name="Rectangle 6"/>
          <p:cNvSpPr>
            <a:spLocks noGrp="1" noChangeArrowheads="1"/>
          </p:cNvSpPr>
          <p:nvPr>
            <p:ph type="subTitle" sz="quarter" idx="1"/>
          </p:nvPr>
        </p:nvSpPr>
        <p:spPr>
          <a:xfrm>
            <a:off x="1871663" y="5697538"/>
            <a:ext cx="7092950" cy="900112"/>
          </a:xfrm>
          <a:prstGeom prst="rect">
            <a:avLst/>
          </a:prstGeom>
        </p:spPr>
        <p:txBody>
          <a:bodyPr anchor="b"/>
          <a:lstStyle>
            <a:lvl1pPr marL="0" indent="0" algn="ctr">
              <a:buFontTx/>
              <a:buNone/>
              <a:defRPr/>
            </a:lvl1pPr>
          </a:lstStyle>
          <a:p>
            <a:r>
              <a:rPr lang="pl-PL"/>
              <a:t>Kliknij, aby edytować styl wzorca podtytułu</a:t>
            </a:r>
          </a:p>
        </p:txBody>
      </p:sp>
    </p:spTree>
  </p:cSld>
  <p:clrMapOvr>
    <a:masterClrMapping/>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a:xfrm>
            <a:off x="611188" y="630238"/>
            <a:ext cx="8424862" cy="1035050"/>
          </a:xfrm>
          <a:prstGeom prst="rect">
            <a:avLst/>
          </a:prstGeom>
        </p:spPr>
        <p:txBody>
          <a:bodyPr/>
          <a:lstStyle/>
          <a:p>
            <a:r>
              <a:rPr lang="pl-PL"/>
              <a:t>Kliknij, aby edytować styl</a:t>
            </a:r>
          </a:p>
        </p:txBody>
      </p:sp>
      <p:sp>
        <p:nvSpPr>
          <p:cNvPr id="3" name="Symbol zastępczy tytułu pionowego 2"/>
          <p:cNvSpPr>
            <a:spLocks noGrp="1"/>
          </p:cNvSpPr>
          <p:nvPr>
            <p:ph type="body" orient="vert" idx="1"/>
          </p:nvPr>
        </p:nvSpPr>
        <p:spPr>
          <a:xfrm>
            <a:off x="611188" y="1881188"/>
            <a:ext cx="8424862" cy="4860925"/>
          </a:xfrm>
          <a:prstGeom prst="rect">
            <a:avLst/>
          </a:prstGeo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931025" y="630238"/>
            <a:ext cx="2105025" cy="6111875"/>
          </a:xfrm>
          <a:prstGeom prst="rect">
            <a:avLst/>
          </a:prstGeo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611188" y="630238"/>
            <a:ext cx="6167437" cy="6111875"/>
          </a:xfrm>
          <a:prstGeom prst="rect">
            <a:avLst/>
          </a:prstGeo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cSld>
  <p:clrMapOvr>
    <a:masterClrMapping/>
  </p:clrMapOvr>
  <p:transition>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ajd tytułowy">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ytuł 1"/>
          <p:cNvSpPr txBox="1">
            <a:spLocks/>
          </p:cNvSpPr>
          <p:nvPr/>
        </p:nvSpPr>
        <p:spPr bwMode="auto">
          <a:xfrm>
            <a:off x="290513" y="2420938"/>
            <a:ext cx="8640762"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lvl1pPr algn="l" rtl="0" eaLnBrk="1" fontAlgn="base" hangingPunct="1">
              <a:spcBef>
                <a:spcPct val="0"/>
              </a:spcBef>
              <a:spcAft>
                <a:spcPct val="0"/>
              </a:spcAft>
              <a:defRPr sz="4000" b="1" cap="all">
                <a:solidFill>
                  <a:schemeClr val="tx1"/>
                </a:solidFill>
                <a:latin typeface="+mj-lt"/>
                <a:ea typeface="+mj-ea"/>
                <a:cs typeface="+mj-cs"/>
              </a:defRPr>
            </a:lvl1pPr>
            <a:lvl2pPr algn="l" rtl="0" eaLnBrk="1" fontAlgn="base" hangingPunct="1">
              <a:spcBef>
                <a:spcPct val="0"/>
              </a:spcBef>
              <a:spcAft>
                <a:spcPct val="0"/>
              </a:spcAft>
              <a:defRPr sz="3600" b="1">
                <a:solidFill>
                  <a:schemeClr val="tx2"/>
                </a:solidFill>
                <a:latin typeface="Trebuchet MS" pitchFamily="34" charset="0"/>
              </a:defRPr>
            </a:lvl2pPr>
            <a:lvl3pPr algn="l" rtl="0" eaLnBrk="1" fontAlgn="base" hangingPunct="1">
              <a:spcBef>
                <a:spcPct val="0"/>
              </a:spcBef>
              <a:spcAft>
                <a:spcPct val="0"/>
              </a:spcAft>
              <a:defRPr sz="3600" b="1">
                <a:solidFill>
                  <a:schemeClr val="tx2"/>
                </a:solidFill>
                <a:latin typeface="Trebuchet MS" pitchFamily="34" charset="0"/>
              </a:defRPr>
            </a:lvl3pPr>
            <a:lvl4pPr algn="l" rtl="0" eaLnBrk="1" fontAlgn="base" hangingPunct="1">
              <a:spcBef>
                <a:spcPct val="0"/>
              </a:spcBef>
              <a:spcAft>
                <a:spcPct val="0"/>
              </a:spcAft>
              <a:defRPr sz="3600" b="1">
                <a:solidFill>
                  <a:schemeClr val="tx2"/>
                </a:solidFill>
                <a:latin typeface="Trebuchet MS" pitchFamily="34" charset="0"/>
              </a:defRPr>
            </a:lvl4pPr>
            <a:lvl5pPr algn="l" rtl="0" eaLnBrk="1" fontAlgn="base" hangingPunct="1">
              <a:spcBef>
                <a:spcPct val="0"/>
              </a:spcBef>
              <a:spcAft>
                <a:spcPct val="0"/>
              </a:spcAft>
              <a:defRPr sz="3600" b="1">
                <a:solidFill>
                  <a:schemeClr val="tx2"/>
                </a:solidFill>
                <a:latin typeface="Trebuchet MS" pitchFamily="34" charset="0"/>
              </a:defRPr>
            </a:lvl5pPr>
            <a:lvl6pPr marL="457200" algn="l" rtl="0" eaLnBrk="1" fontAlgn="base" hangingPunct="1">
              <a:spcBef>
                <a:spcPct val="0"/>
              </a:spcBef>
              <a:spcAft>
                <a:spcPct val="0"/>
              </a:spcAft>
              <a:defRPr sz="3600" b="1">
                <a:solidFill>
                  <a:schemeClr val="tx2"/>
                </a:solidFill>
                <a:latin typeface="Trebuchet MS" pitchFamily="34" charset="0"/>
              </a:defRPr>
            </a:lvl6pPr>
            <a:lvl7pPr marL="914400" algn="l" rtl="0" eaLnBrk="1" fontAlgn="base" hangingPunct="1">
              <a:spcBef>
                <a:spcPct val="0"/>
              </a:spcBef>
              <a:spcAft>
                <a:spcPct val="0"/>
              </a:spcAft>
              <a:defRPr sz="3600" b="1">
                <a:solidFill>
                  <a:schemeClr val="tx2"/>
                </a:solidFill>
                <a:latin typeface="Trebuchet MS" pitchFamily="34" charset="0"/>
              </a:defRPr>
            </a:lvl7pPr>
            <a:lvl8pPr marL="1371600" algn="l" rtl="0" eaLnBrk="1" fontAlgn="base" hangingPunct="1">
              <a:spcBef>
                <a:spcPct val="0"/>
              </a:spcBef>
              <a:spcAft>
                <a:spcPct val="0"/>
              </a:spcAft>
              <a:defRPr sz="3600" b="1">
                <a:solidFill>
                  <a:schemeClr val="tx2"/>
                </a:solidFill>
                <a:latin typeface="Trebuchet MS" pitchFamily="34" charset="0"/>
              </a:defRPr>
            </a:lvl8pPr>
            <a:lvl9pPr marL="1828800" algn="l" rtl="0" eaLnBrk="1" fontAlgn="base" hangingPunct="1">
              <a:spcBef>
                <a:spcPct val="0"/>
              </a:spcBef>
              <a:spcAft>
                <a:spcPct val="0"/>
              </a:spcAft>
              <a:defRPr sz="3600" b="1">
                <a:solidFill>
                  <a:schemeClr val="tx2"/>
                </a:solidFill>
                <a:latin typeface="Trebuchet MS" pitchFamily="34" charset="0"/>
              </a:defRPr>
            </a:lvl9pPr>
          </a:lstStyle>
          <a:p>
            <a:pPr>
              <a:defRPr/>
            </a:pPr>
            <a:endParaRPr lang="pl-PL" kern="0" dirty="0">
              <a:latin typeface="Calibri" panose="020F0502020204030204" pitchFamily="34" charset="0"/>
            </a:endParaRPr>
          </a:p>
        </p:txBody>
      </p:sp>
      <p:pic>
        <p:nvPicPr>
          <p:cNvPr id="6" name="Obraz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950" y="5951538"/>
            <a:ext cx="10795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ymbol zastępczy obrazu 2"/>
          <p:cNvSpPr>
            <a:spLocks noGrp="1"/>
          </p:cNvSpPr>
          <p:nvPr>
            <p:ph type="pic" idx="1"/>
          </p:nvPr>
        </p:nvSpPr>
        <p:spPr>
          <a:xfrm>
            <a:off x="1403648" y="1988840"/>
            <a:ext cx="7614402" cy="475252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pl-PL" noProof="0" dirty="0"/>
          </a:p>
        </p:txBody>
      </p:sp>
      <p:sp>
        <p:nvSpPr>
          <p:cNvPr id="9" name="Symbol zastępczy tekstu 2"/>
          <p:cNvSpPr>
            <a:spLocks noGrp="1"/>
          </p:cNvSpPr>
          <p:nvPr>
            <p:ph type="body" idx="11"/>
          </p:nvPr>
        </p:nvSpPr>
        <p:spPr>
          <a:xfrm>
            <a:off x="1403648" y="116632"/>
            <a:ext cx="7614402" cy="1728192"/>
          </a:xfrm>
          <a:prstGeom prst="rect">
            <a:avLst/>
          </a:prstGeo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5400" b="1">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Tree>
    <p:extLst>
      <p:ext uri="{BB962C8B-B14F-4D97-AF65-F5344CB8AC3E}">
        <p14:creationId xmlns:p14="http://schemas.microsoft.com/office/powerpoint/2010/main" val="1233673664"/>
      </p:ext>
    </p:extLst>
  </p:cSld>
  <p:clrMapOvr>
    <a:masterClrMapping/>
  </p:clrMapOvr>
  <p:transition>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11188" y="630238"/>
            <a:ext cx="8424862" cy="1035050"/>
          </a:xfrm>
          <a:prstGeom prst="rect">
            <a:avLst/>
          </a:prstGeom>
        </p:spPr>
        <p:txBody>
          <a:bodyPr/>
          <a:lstStyle/>
          <a:p>
            <a:r>
              <a:rPr lang="pl-PL"/>
              <a:t>Kliknij, aby edytować styl</a:t>
            </a:r>
          </a:p>
        </p:txBody>
      </p:sp>
      <p:sp>
        <p:nvSpPr>
          <p:cNvPr id="3" name="Symbol zastępczy zawartości 2"/>
          <p:cNvSpPr>
            <a:spLocks noGrp="1"/>
          </p:cNvSpPr>
          <p:nvPr>
            <p:ph idx="1"/>
          </p:nvPr>
        </p:nvSpPr>
        <p:spPr>
          <a:xfrm>
            <a:off x="611188" y="1881188"/>
            <a:ext cx="8424862" cy="486092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Tree>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611188" y="630238"/>
            <a:ext cx="8424862" cy="1035050"/>
          </a:xfrm>
          <a:prstGeom prst="rect">
            <a:avLst/>
          </a:prstGeom>
        </p:spPr>
        <p:txBody>
          <a:bodyPr/>
          <a:lstStyle/>
          <a:p>
            <a:r>
              <a:rPr lang="pl-PL"/>
              <a:t>Kliknij, aby edytować styl</a:t>
            </a:r>
          </a:p>
        </p:txBody>
      </p:sp>
      <p:sp>
        <p:nvSpPr>
          <p:cNvPr id="3" name="Symbol zastępczy zawartości 2"/>
          <p:cNvSpPr>
            <a:spLocks noGrp="1"/>
          </p:cNvSpPr>
          <p:nvPr>
            <p:ph sz="half" idx="1"/>
          </p:nvPr>
        </p:nvSpPr>
        <p:spPr>
          <a:xfrm>
            <a:off x="611188" y="1881188"/>
            <a:ext cx="4135437" cy="48609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899025" y="1881188"/>
            <a:ext cx="4137025" cy="48609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a:prstGeom prst="rect">
            <a:avLst/>
          </a:prstGeom>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611188" y="630238"/>
            <a:ext cx="8424862" cy="1035050"/>
          </a:xfrm>
          <a:prstGeom prst="rect">
            <a:avLst/>
          </a:prstGeom>
        </p:spPr>
        <p:txBody>
          <a:bodyPr/>
          <a:lstStyle/>
          <a:p>
            <a:r>
              <a:rPr lang="pl-PL"/>
              <a:t>Kliknij, aby edytować styl</a:t>
            </a:r>
          </a:p>
        </p:txBody>
      </p:sp>
    </p:spTree>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Tree>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a:prstGeom prst="rect">
            <a:avLst/>
          </a:prstGeo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Tree>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Tree>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Obraz 3">
            <a:extLst>
              <a:ext uri="{FF2B5EF4-FFF2-40B4-BE49-F238E27FC236}">
                <a16:creationId xmlns:a16="http://schemas.microsoft.com/office/drawing/2014/main" id="{6926C581-2EF4-4277-8159-5CA1DE7D9DA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4">
            <a:extLst>
              <a:ext uri="{FF2B5EF4-FFF2-40B4-BE49-F238E27FC236}">
                <a16:creationId xmlns:a16="http://schemas.microsoft.com/office/drawing/2014/main" id="{0089EA57-9252-4FD6-9C36-8AAABF854F91}"/>
              </a:ext>
            </a:extLst>
          </p:cNvPr>
          <p:cNvSpPr txBox="1">
            <a:spLocks noChangeArrowheads="1"/>
          </p:cNvSpPr>
          <p:nvPr userDrawn="1"/>
        </p:nvSpPr>
        <p:spPr bwMode="auto">
          <a:xfrm>
            <a:off x="0" y="6546850"/>
            <a:ext cx="6111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9F329FAA-6017-4292-B263-6B16EDB1B5F5}"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9" name="Symbol zastępczy zawartości 2">
            <a:extLst>
              <a:ext uri="{FF2B5EF4-FFF2-40B4-BE49-F238E27FC236}">
                <a16:creationId xmlns:a16="http://schemas.microsoft.com/office/drawing/2014/main" id="{D28040D1-4E8E-409A-9F8A-A42AB881CFAD}"/>
              </a:ext>
            </a:extLst>
          </p:cNvPr>
          <p:cNvSpPr txBox="1">
            <a:spLocks/>
          </p:cNvSpPr>
          <p:nvPr userDrawn="1"/>
        </p:nvSpPr>
        <p:spPr>
          <a:xfrm>
            <a:off x="755575" y="1556792"/>
            <a:ext cx="8262476" cy="5256584"/>
          </a:xfrm>
          <a:prstGeom prst="rect">
            <a:avLst/>
          </a:prstGeom>
        </p:spPr>
        <p:txBody>
          <a:bodyPr lIns="0" rIns="0"/>
          <a:lstStyle>
            <a:lvl1pPr marL="342900" indent="-342900" algn="l" rtl="0" eaLnBrk="0" fontAlgn="base" hangingPunct="0">
              <a:spcBef>
                <a:spcPct val="20000"/>
              </a:spcBef>
              <a:spcAft>
                <a:spcPct val="0"/>
              </a:spcAft>
              <a:buChar char="•"/>
              <a:defRPr sz="28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20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18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1800">
                <a:solidFill>
                  <a:schemeClr val="tx1"/>
                </a:solidFill>
                <a:latin typeface="Calibri" panose="020F0502020204030204" pitchFamily="34" charset="0"/>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r>
              <a:rPr lang="pl-PL" kern="0"/>
              <a:t>Kliknij, aby edytować style wzorca tekstu</a:t>
            </a:r>
          </a:p>
          <a:p>
            <a:pPr lvl="1"/>
            <a:r>
              <a:rPr lang="pl-PL" kern="0"/>
              <a:t>Drugi poziom</a:t>
            </a:r>
          </a:p>
          <a:p>
            <a:pPr lvl="2"/>
            <a:r>
              <a:rPr lang="pl-PL" kern="0"/>
              <a:t>Trzeci poziom</a:t>
            </a:r>
          </a:p>
          <a:p>
            <a:pPr lvl="3"/>
            <a:r>
              <a:rPr lang="pl-PL" kern="0"/>
              <a:t>Czwarty poziom</a:t>
            </a:r>
          </a:p>
          <a:p>
            <a:pPr lvl="4"/>
            <a:r>
              <a:rPr lang="pl-PL" kern="0"/>
              <a:t>Piąty poziom</a:t>
            </a:r>
            <a:endParaRPr lang="pl-PL" kern="0" dirty="0"/>
          </a:p>
        </p:txBody>
      </p:sp>
      <p:sp>
        <p:nvSpPr>
          <p:cNvPr id="10" name="Symbol zastępczy tekstu 2">
            <a:extLst>
              <a:ext uri="{FF2B5EF4-FFF2-40B4-BE49-F238E27FC236}">
                <a16:creationId xmlns:a16="http://schemas.microsoft.com/office/drawing/2014/main" id="{C4AB900B-7832-4514-AD1E-65A1AD614465}"/>
              </a:ext>
            </a:extLst>
          </p:cNvPr>
          <p:cNvSpPr txBox="1">
            <a:spLocks/>
          </p:cNvSpPr>
          <p:nvPr userDrawn="1"/>
        </p:nvSpPr>
        <p:spPr>
          <a:xfrm>
            <a:off x="755575" y="116632"/>
            <a:ext cx="8284723" cy="504056"/>
          </a:xfrm>
          <a:prstGeom prst="rect">
            <a:avLst/>
          </a:prstGeo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2000">
                <a:solidFill>
                  <a:schemeClr val="tx1"/>
                </a:solidFill>
                <a:latin typeface="Calibri" panose="020F0502020204030204" pitchFamily="34" charset="0"/>
                <a:ea typeface="+mn-ea"/>
                <a:cs typeface="+mn-cs"/>
              </a:defRPr>
            </a:lvl1pPr>
            <a:lvl2pPr marL="457200" indent="0" algn="l" rtl="0" eaLnBrk="0" fontAlgn="base" hangingPunct="0">
              <a:spcBef>
                <a:spcPct val="20000"/>
              </a:spcBef>
              <a:spcAft>
                <a:spcPct val="0"/>
              </a:spcAft>
              <a:buNone/>
              <a:defRPr sz="1800">
                <a:solidFill>
                  <a:schemeClr val="tx1"/>
                </a:solidFill>
                <a:latin typeface="+mn-lt"/>
              </a:defRPr>
            </a:lvl2pPr>
            <a:lvl3pPr marL="914400" indent="0" algn="l" rtl="0" eaLnBrk="0" fontAlgn="base" hangingPunct="0">
              <a:spcBef>
                <a:spcPct val="20000"/>
              </a:spcBef>
              <a:spcAft>
                <a:spcPct val="0"/>
              </a:spcAft>
              <a:buNone/>
              <a:defRPr sz="1600">
                <a:solidFill>
                  <a:schemeClr val="tx1"/>
                </a:solidFill>
                <a:latin typeface="+mn-lt"/>
              </a:defRPr>
            </a:lvl3pPr>
            <a:lvl4pPr marL="1371600" indent="0" algn="l" rtl="0" eaLnBrk="0" fontAlgn="base" hangingPunct="0">
              <a:spcBef>
                <a:spcPct val="20000"/>
              </a:spcBef>
              <a:spcAft>
                <a:spcPct val="0"/>
              </a:spcAft>
              <a:buNone/>
              <a:defRPr sz="1400">
                <a:solidFill>
                  <a:schemeClr val="tx1"/>
                </a:solidFill>
                <a:latin typeface="+mn-lt"/>
              </a:defRPr>
            </a:lvl4pPr>
            <a:lvl5pPr marL="1828800" indent="0" algn="l" rtl="0" eaLnBrk="0" fontAlgn="base" hangingPunct="0">
              <a:spcBef>
                <a:spcPct val="20000"/>
              </a:spcBef>
              <a:spcAft>
                <a:spcPct val="0"/>
              </a:spcAft>
              <a:buNone/>
              <a:defRPr sz="1400">
                <a:solidFill>
                  <a:schemeClr val="tx1"/>
                </a:solidFill>
                <a:latin typeface="+mn-lt"/>
              </a:defRPr>
            </a:lvl5pPr>
            <a:lvl6pPr marL="2286000" indent="0" algn="l" rtl="0" fontAlgn="base">
              <a:spcBef>
                <a:spcPct val="20000"/>
              </a:spcBef>
              <a:spcAft>
                <a:spcPct val="0"/>
              </a:spcAft>
              <a:buNone/>
              <a:defRPr sz="1400">
                <a:solidFill>
                  <a:schemeClr val="tx1"/>
                </a:solidFill>
                <a:latin typeface="+mn-lt"/>
              </a:defRPr>
            </a:lvl6pPr>
            <a:lvl7pPr marL="2743200" indent="0" algn="l" rtl="0" fontAlgn="base">
              <a:spcBef>
                <a:spcPct val="20000"/>
              </a:spcBef>
              <a:spcAft>
                <a:spcPct val="0"/>
              </a:spcAft>
              <a:buNone/>
              <a:defRPr sz="1400">
                <a:solidFill>
                  <a:schemeClr val="tx1"/>
                </a:solidFill>
                <a:latin typeface="+mn-lt"/>
              </a:defRPr>
            </a:lvl7pPr>
            <a:lvl8pPr marL="3200400" indent="0" algn="l" rtl="0" fontAlgn="base">
              <a:spcBef>
                <a:spcPct val="20000"/>
              </a:spcBef>
              <a:spcAft>
                <a:spcPct val="0"/>
              </a:spcAft>
              <a:buNone/>
              <a:defRPr sz="1400">
                <a:solidFill>
                  <a:schemeClr val="tx1"/>
                </a:solidFill>
                <a:latin typeface="+mn-lt"/>
              </a:defRPr>
            </a:lvl8pPr>
            <a:lvl9pPr marL="3657600" indent="0" algn="l" rtl="0" fontAlgn="base">
              <a:spcBef>
                <a:spcPct val="20000"/>
              </a:spcBef>
              <a:spcAft>
                <a:spcPct val="0"/>
              </a:spcAft>
              <a:buNone/>
              <a:defRPr sz="1400">
                <a:solidFill>
                  <a:schemeClr val="tx1"/>
                </a:solidFill>
                <a:latin typeface="+mn-lt"/>
              </a:defRPr>
            </a:lvl9pPr>
          </a:lstStyle>
          <a:p>
            <a:r>
              <a:rPr lang="pl-PL" kern="0"/>
              <a:t>Kliknij, aby edytować style wzorca tekstu</a:t>
            </a:r>
          </a:p>
        </p:txBody>
      </p:sp>
      <p:sp>
        <p:nvSpPr>
          <p:cNvPr id="11" name="Symbol zastępczy tekstu 2">
            <a:extLst>
              <a:ext uri="{FF2B5EF4-FFF2-40B4-BE49-F238E27FC236}">
                <a16:creationId xmlns:a16="http://schemas.microsoft.com/office/drawing/2014/main" id="{064E93C5-B0AB-4F39-BF8E-7D7EB19E0E17}"/>
              </a:ext>
            </a:extLst>
          </p:cNvPr>
          <p:cNvSpPr txBox="1">
            <a:spLocks/>
          </p:cNvSpPr>
          <p:nvPr userDrawn="1"/>
        </p:nvSpPr>
        <p:spPr>
          <a:xfrm>
            <a:off x="755575" y="620688"/>
            <a:ext cx="8284724" cy="864096"/>
          </a:xfrm>
          <a:prstGeom prst="rect">
            <a:avLst/>
          </a:prstGeo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4400" b="0">
                <a:solidFill>
                  <a:schemeClr val="tx1"/>
                </a:solidFill>
                <a:latin typeface="Calibri" panose="020F0502020204030204" pitchFamily="34" charset="0"/>
                <a:ea typeface="+mn-ea"/>
                <a:cs typeface="+mn-cs"/>
              </a:defRPr>
            </a:lvl1pPr>
            <a:lvl2pPr marL="457200" indent="0" algn="l" rtl="0" eaLnBrk="0" fontAlgn="base" hangingPunct="0">
              <a:spcBef>
                <a:spcPct val="20000"/>
              </a:spcBef>
              <a:spcAft>
                <a:spcPct val="0"/>
              </a:spcAft>
              <a:buNone/>
              <a:defRPr sz="1800">
                <a:solidFill>
                  <a:schemeClr val="tx1"/>
                </a:solidFill>
                <a:latin typeface="+mn-lt"/>
              </a:defRPr>
            </a:lvl2pPr>
            <a:lvl3pPr marL="914400" indent="0" algn="l" rtl="0" eaLnBrk="0" fontAlgn="base" hangingPunct="0">
              <a:spcBef>
                <a:spcPct val="20000"/>
              </a:spcBef>
              <a:spcAft>
                <a:spcPct val="0"/>
              </a:spcAft>
              <a:buNone/>
              <a:defRPr sz="1600">
                <a:solidFill>
                  <a:schemeClr val="tx1"/>
                </a:solidFill>
                <a:latin typeface="+mn-lt"/>
              </a:defRPr>
            </a:lvl3pPr>
            <a:lvl4pPr marL="1371600" indent="0" algn="l" rtl="0" eaLnBrk="0" fontAlgn="base" hangingPunct="0">
              <a:spcBef>
                <a:spcPct val="20000"/>
              </a:spcBef>
              <a:spcAft>
                <a:spcPct val="0"/>
              </a:spcAft>
              <a:buNone/>
              <a:defRPr sz="1400">
                <a:solidFill>
                  <a:schemeClr val="tx1"/>
                </a:solidFill>
                <a:latin typeface="+mn-lt"/>
              </a:defRPr>
            </a:lvl4pPr>
            <a:lvl5pPr marL="1828800" indent="0" algn="l" rtl="0" eaLnBrk="0" fontAlgn="base" hangingPunct="0">
              <a:spcBef>
                <a:spcPct val="20000"/>
              </a:spcBef>
              <a:spcAft>
                <a:spcPct val="0"/>
              </a:spcAft>
              <a:buNone/>
              <a:defRPr sz="1400">
                <a:solidFill>
                  <a:schemeClr val="tx1"/>
                </a:solidFill>
                <a:latin typeface="+mn-lt"/>
              </a:defRPr>
            </a:lvl5pPr>
            <a:lvl6pPr marL="2286000" indent="0" algn="l" rtl="0" fontAlgn="base">
              <a:spcBef>
                <a:spcPct val="20000"/>
              </a:spcBef>
              <a:spcAft>
                <a:spcPct val="0"/>
              </a:spcAft>
              <a:buNone/>
              <a:defRPr sz="1400">
                <a:solidFill>
                  <a:schemeClr val="tx1"/>
                </a:solidFill>
                <a:latin typeface="+mn-lt"/>
              </a:defRPr>
            </a:lvl6pPr>
            <a:lvl7pPr marL="2743200" indent="0" algn="l" rtl="0" fontAlgn="base">
              <a:spcBef>
                <a:spcPct val="20000"/>
              </a:spcBef>
              <a:spcAft>
                <a:spcPct val="0"/>
              </a:spcAft>
              <a:buNone/>
              <a:defRPr sz="1400">
                <a:solidFill>
                  <a:schemeClr val="tx1"/>
                </a:solidFill>
                <a:latin typeface="+mn-lt"/>
              </a:defRPr>
            </a:lvl7pPr>
            <a:lvl8pPr marL="3200400" indent="0" algn="l" rtl="0" fontAlgn="base">
              <a:spcBef>
                <a:spcPct val="20000"/>
              </a:spcBef>
              <a:spcAft>
                <a:spcPct val="0"/>
              </a:spcAft>
              <a:buNone/>
              <a:defRPr sz="1400">
                <a:solidFill>
                  <a:schemeClr val="tx1"/>
                </a:solidFill>
                <a:latin typeface="+mn-lt"/>
              </a:defRPr>
            </a:lvl8pPr>
            <a:lvl9pPr marL="3657600" indent="0" algn="l" rtl="0" fontAlgn="base">
              <a:spcBef>
                <a:spcPct val="20000"/>
              </a:spcBef>
              <a:spcAft>
                <a:spcPct val="0"/>
              </a:spcAft>
              <a:buNone/>
              <a:defRPr sz="1400">
                <a:solidFill>
                  <a:schemeClr val="tx1"/>
                </a:solidFill>
                <a:latin typeface="+mn-lt"/>
              </a:defRPr>
            </a:lvl9pPr>
          </a:lstStyle>
          <a:p>
            <a:r>
              <a:rPr lang="pl-PL" kern="0"/>
              <a:t>Kliknij, aby edytować style wzorca tekstu</a:t>
            </a:r>
          </a:p>
        </p:txBody>
      </p:sp>
      <p:sp>
        <p:nvSpPr>
          <p:cNvPr id="12" name="Prostokąt 11">
            <a:extLst>
              <a:ext uri="{FF2B5EF4-FFF2-40B4-BE49-F238E27FC236}">
                <a16:creationId xmlns:a16="http://schemas.microsoft.com/office/drawing/2014/main" id="{8B9E7826-9066-43DA-A8EA-27935BF1C2DA}"/>
              </a:ext>
            </a:extLst>
          </p:cNvPr>
          <p:cNvSpPr/>
          <p:nvPr userDrawn="1"/>
        </p:nvSpPr>
        <p:spPr>
          <a:xfrm>
            <a:off x="611188" y="0"/>
            <a:ext cx="853281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 bg1="lt1" tx1="dk1" bg2="lt2" tx2="dk2" accent1="accent1" accent2="accent2" accent3="accent3" accent4="accent4" accent5="accent5" accent6="accent6" hlink="hlink" folHlink="folHlink"/>
  <p:sldLayoutIdLst>
    <p:sldLayoutId id="2147484011"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2" r:id="rId12"/>
  </p:sldLayoutIdLst>
  <p:transition>
    <p:randomBar dir="vert"/>
  </p:transition>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Trebuchet MS" pitchFamily="34" charset="0"/>
        </a:defRPr>
      </a:lvl2pPr>
      <a:lvl3pPr algn="l" rtl="0" eaLnBrk="0" fontAlgn="base" hangingPunct="0">
        <a:spcBef>
          <a:spcPct val="0"/>
        </a:spcBef>
        <a:spcAft>
          <a:spcPct val="0"/>
        </a:spcAft>
        <a:defRPr sz="3600" b="1">
          <a:solidFill>
            <a:schemeClr val="tx2"/>
          </a:solidFill>
          <a:latin typeface="Trebuchet MS" pitchFamily="34" charset="0"/>
        </a:defRPr>
      </a:lvl3pPr>
      <a:lvl4pPr algn="l" rtl="0" eaLnBrk="0" fontAlgn="base" hangingPunct="0">
        <a:spcBef>
          <a:spcPct val="0"/>
        </a:spcBef>
        <a:spcAft>
          <a:spcPct val="0"/>
        </a:spcAft>
        <a:defRPr sz="3600" b="1">
          <a:solidFill>
            <a:schemeClr val="tx2"/>
          </a:solidFill>
          <a:latin typeface="Trebuchet MS" pitchFamily="34" charset="0"/>
        </a:defRPr>
      </a:lvl4pPr>
      <a:lvl5pPr algn="l" rtl="0" eaLnBrk="0" fontAlgn="base" hangingPunct="0">
        <a:spcBef>
          <a:spcPct val="0"/>
        </a:spcBef>
        <a:spcAft>
          <a:spcPct val="0"/>
        </a:spcAft>
        <a:defRPr sz="3600" b="1">
          <a:solidFill>
            <a:schemeClr val="tx2"/>
          </a:solidFill>
          <a:latin typeface="Trebuchet MS" pitchFamily="34" charset="0"/>
        </a:defRPr>
      </a:lvl5pPr>
      <a:lvl6pPr marL="457200" algn="l" rtl="0" fontAlgn="base">
        <a:spcBef>
          <a:spcPct val="0"/>
        </a:spcBef>
        <a:spcAft>
          <a:spcPct val="0"/>
        </a:spcAft>
        <a:defRPr sz="3600" b="1">
          <a:solidFill>
            <a:schemeClr val="tx2"/>
          </a:solidFill>
          <a:latin typeface="Trebuchet MS" pitchFamily="34" charset="0"/>
        </a:defRPr>
      </a:lvl6pPr>
      <a:lvl7pPr marL="914400" algn="l" rtl="0" fontAlgn="base">
        <a:spcBef>
          <a:spcPct val="0"/>
        </a:spcBef>
        <a:spcAft>
          <a:spcPct val="0"/>
        </a:spcAft>
        <a:defRPr sz="3600" b="1">
          <a:solidFill>
            <a:schemeClr val="tx2"/>
          </a:solidFill>
          <a:latin typeface="Trebuchet MS" pitchFamily="34" charset="0"/>
        </a:defRPr>
      </a:lvl7pPr>
      <a:lvl8pPr marL="1371600" algn="l" rtl="0" fontAlgn="base">
        <a:spcBef>
          <a:spcPct val="0"/>
        </a:spcBef>
        <a:spcAft>
          <a:spcPct val="0"/>
        </a:spcAft>
        <a:defRPr sz="3600" b="1">
          <a:solidFill>
            <a:schemeClr val="tx2"/>
          </a:solidFill>
          <a:latin typeface="Trebuchet MS" pitchFamily="34" charset="0"/>
        </a:defRPr>
      </a:lvl8pPr>
      <a:lvl9pPr marL="1828800" algn="l" rtl="0" fontAlgn="base">
        <a:spcBef>
          <a:spcPct val="0"/>
        </a:spcBef>
        <a:spcAft>
          <a:spcPct val="0"/>
        </a:spcAft>
        <a:defRPr sz="3600" b="1">
          <a:solidFill>
            <a:schemeClr val="tx2"/>
          </a:solidFill>
          <a:latin typeface="Trebuchet MS"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AXSG3q1Jqp0?start=15&amp;feature=oembed" TargetMode="Externa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Symbol zastępczy tekstu 2"/>
          <p:cNvSpPr>
            <a:spLocks noGrp="1"/>
          </p:cNvSpPr>
          <p:nvPr>
            <p:ph type="body" idx="11"/>
          </p:nvPr>
        </p:nvSpPr>
        <p:spPr>
          <a:xfrm>
            <a:off x="1259632" y="2348880"/>
            <a:ext cx="7884368" cy="1728787"/>
          </a:xfrm>
        </p:spPr>
        <p:txBody>
          <a:bodyPr/>
          <a:lstStyle/>
          <a:p>
            <a:pPr algn="ctr"/>
            <a:r>
              <a:rPr lang="pl-PL" sz="4400" dirty="0">
                <a:latin typeface="Century Gothic" pitchFamily="34" charset="0"/>
              </a:rPr>
              <a:t>MECHANIKA BUDOWLI </a:t>
            </a:r>
            <a:br>
              <a:rPr lang="pl-PL" sz="4400" dirty="0">
                <a:latin typeface="Century Gothic" pitchFamily="34" charset="0"/>
              </a:rPr>
            </a:br>
            <a:br>
              <a:rPr lang="pl-PL" sz="4400" dirty="0">
                <a:latin typeface="Century Gothic" pitchFamily="34" charset="0"/>
              </a:rPr>
            </a:br>
            <a:r>
              <a:rPr lang="pl-PL" sz="3200" dirty="0">
                <a:latin typeface="Century Gothic" pitchFamily="34" charset="0"/>
              </a:rPr>
              <a:t>ĆWICZENIA LABORATORYJNE NR 3</a:t>
            </a:r>
            <a:endParaRPr lang="pl-PL" altLang="pl-PL" sz="3600" dirty="0"/>
          </a:p>
        </p:txBody>
      </p:sp>
      <p:sp>
        <p:nvSpPr>
          <p:cNvPr id="4" name="Rectangle 3"/>
          <p:cNvSpPr>
            <a:spLocks noGrp="1" noChangeArrowheads="1"/>
          </p:cNvSpPr>
          <p:nvPr>
            <p:ph type="subTitle" idx="4294967295"/>
          </p:nvPr>
        </p:nvSpPr>
        <p:spPr>
          <a:xfrm>
            <a:off x="4024313" y="5481638"/>
            <a:ext cx="5119687" cy="1343025"/>
          </a:xfrm>
          <a:prstGeom prst="rect">
            <a:avLst/>
          </a:prstGeom>
        </p:spPr>
        <p:txBody>
          <a:bodyPr/>
          <a:lstStyle/>
          <a:p>
            <a:pPr algn="r" eaLnBrk="1" hangingPunct="1"/>
            <a:endParaRPr lang="pl-PL" sz="1800" b="1" dirty="0">
              <a:latin typeface="Century Gothic" pitchFamily="34" charset="0"/>
            </a:endParaRPr>
          </a:p>
          <a:p>
            <a:pPr marL="0" indent="0" algn="r" eaLnBrk="1" hangingPunct="1">
              <a:buNone/>
            </a:pPr>
            <a:r>
              <a:rPr lang="pl-PL" sz="2000" b="1" dirty="0">
                <a:latin typeface="Century Gothic" pitchFamily="34" charset="0"/>
              </a:rPr>
              <a:t>Prowadząca: dr inż. Katarzyna Misiurek</a:t>
            </a:r>
          </a:p>
        </p:txBody>
      </p:sp>
    </p:spTree>
  </p:cSld>
  <p:clrMapOvr>
    <a:masterClrMapping/>
  </p:clrMapOvr>
  <p:transition>
    <p:randomBa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22199" y="110779"/>
            <a:ext cx="8424862" cy="612068"/>
          </a:xfrm>
        </p:spPr>
        <p:txBody>
          <a:bodyPr/>
          <a:lstStyle/>
          <a:p>
            <a:r>
              <a:rPr lang="pl-PL" sz="2200" dirty="0">
                <a:solidFill>
                  <a:schemeClr val="tx1"/>
                </a:solidFill>
              </a:rPr>
              <a:t>WZORY TRANSFORMACYJNE</a:t>
            </a:r>
            <a:endParaRPr lang="en-US" sz="3200" dirty="0">
              <a:solidFill>
                <a:schemeClr val="tx1"/>
              </a:solidFill>
            </a:endParaRPr>
          </a:p>
        </p:txBody>
      </p:sp>
      <p:sp>
        <p:nvSpPr>
          <p:cNvPr id="3" name="Symbol zastępczy zawartości 2"/>
          <p:cNvSpPr>
            <a:spLocks noGrp="1"/>
          </p:cNvSpPr>
          <p:nvPr>
            <p:ph idx="1"/>
          </p:nvPr>
        </p:nvSpPr>
        <p:spPr>
          <a:xfrm>
            <a:off x="629006" y="857268"/>
            <a:ext cx="8424862" cy="5617369"/>
          </a:xfrm>
        </p:spPr>
        <p:txBody>
          <a:bodyPr/>
          <a:lstStyle/>
          <a:p>
            <a:pPr>
              <a:buFont typeface="Wingdings" panose="05000000000000000000" pitchFamily="2" charset="2"/>
              <a:buChar char="Ø"/>
            </a:pPr>
            <a:r>
              <a:rPr lang="pl-PL" sz="2000" dirty="0"/>
              <a:t>Wzory transformacyjne dla pręta prostego wg teorii rzędu 2-go</a:t>
            </a:r>
          </a:p>
          <a:p>
            <a:pPr>
              <a:buFont typeface="Wingdings" pitchFamily="2" charset="2"/>
              <a:buChar char="q"/>
            </a:pPr>
            <a:endParaRPr lang="pl-PL" sz="2000" dirty="0"/>
          </a:p>
          <a:p>
            <a:pPr>
              <a:buFont typeface="Wingdings" pitchFamily="2" charset="2"/>
              <a:buChar char="q"/>
            </a:pPr>
            <a:endParaRPr lang="pl-PL" sz="2000" dirty="0"/>
          </a:p>
          <a:p>
            <a:pPr>
              <a:buFont typeface="Wingdings" pitchFamily="2" charset="2"/>
              <a:buChar char="q"/>
            </a:pPr>
            <a:endParaRPr lang="pl-PL" sz="2000" dirty="0"/>
          </a:p>
          <a:p>
            <a:pPr>
              <a:buFont typeface="Wingdings" pitchFamily="2" charset="2"/>
              <a:buChar char="q"/>
            </a:pPr>
            <a:endParaRPr lang="pl-PL" sz="2000" dirty="0"/>
          </a:p>
          <a:p>
            <a:pPr>
              <a:buFont typeface="Wingdings" pitchFamily="2" charset="2"/>
              <a:buChar char="q"/>
            </a:pPr>
            <a:endParaRPr lang="pl-PL" sz="2000" dirty="0"/>
          </a:p>
          <a:p>
            <a:pPr>
              <a:buFont typeface="Wingdings" pitchFamily="2" charset="2"/>
              <a:buChar char="q"/>
            </a:pPr>
            <a:endParaRPr lang="pl-PL" sz="2000" dirty="0"/>
          </a:p>
          <a:p>
            <a:pPr>
              <a:buFont typeface="Wingdings" pitchFamily="2" charset="2"/>
              <a:buChar char="q"/>
            </a:pPr>
            <a:endParaRPr lang="pl-PL" sz="2000" dirty="0"/>
          </a:p>
          <a:p>
            <a:pPr marL="0" indent="0">
              <a:buNone/>
            </a:pPr>
            <a:r>
              <a:rPr lang="pl-PL" sz="2000" dirty="0"/>
              <a:t>Parametry pręta </a:t>
            </a:r>
            <a:r>
              <a:rPr lang="pl-PL" sz="2000" i="1" dirty="0"/>
              <a:t>ij</a:t>
            </a:r>
            <a:r>
              <a:rPr lang="pl-PL" sz="2000" dirty="0"/>
              <a:t> zależą od siły osiowej N</a:t>
            </a:r>
            <a:r>
              <a:rPr lang="pl-PL" sz="2000" i="1" baseline="-25000" dirty="0"/>
              <a:t>ij</a:t>
            </a:r>
            <a:r>
              <a:rPr lang="pl-PL" sz="2000" dirty="0"/>
              <a:t> w pręcie, sztywności na zginanie EJ</a:t>
            </a:r>
            <a:r>
              <a:rPr lang="pl-PL" sz="2000" i="1" baseline="-25000" dirty="0"/>
              <a:t>ij</a:t>
            </a:r>
            <a:r>
              <a:rPr lang="pl-PL" sz="2000" dirty="0"/>
              <a:t> pręta oraz długości pręta </a:t>
            </a:r>
            <a:r>
              <a:rPr lang="pl-PL" sz="2000" dirty="0" err="1"/>
              <a:t>L</a:t>
            </a:r>
            <a:r>
              <a:rPr lang="pl-PL" sz="2000" i="1" baseline="-25000" dirty="0" err="1"/>
              <a:t>ij</a:t>
            </a:r>
            <a:r>
              <a:rPr lang="pl-PL" sz="2000" dirty="0"/>
              <a:t>.</a:t>
            </a:r>
          </a:p>
          <a:p>
            <a:pPr marL="0" indent="0">
              <a:buNone/>
            </a:pPr>
            <a:endParaRPr lang="pl-PL" sz="2000" dirty="0"/>
          </a:p>
          <a:p>
            <a:pPr>
              <a:buFont typeface="Wingdings" panose="05000000000000000000" pitchFamily="2" charset="2"/>
              <a:buChar char="Ø"/>
            </a:pPr>
            <a:r>
              <a:rPr lang="pl-PL" sz="2000" dirty="0"/>
              <a:t>Powyższe parametry dla wybranych typów prętów o stałej sztywności EJ i stałej wartości siły wewnętrznej w pręcie są zgrupowane ze względu na:</a:t>
            </a:r>
          </a:p>
          <a:p>
            <a:pPr>
              <a:buFont typeface="Wingdings" panose="05000000000000000000" pitchFamily="2" charset="2"/>
              <a:buChar char="ü"/>
            </a:pPr>
            <a:r>
              <a:rPr lang="pl-PL" sz="2000" dirty="0"/>
              <a:t>efekt wywołany siłą osiową tj. ściskanie, rozciąganie (lub siła zerowa),</a:t>
            </a:r>
          </a:p>
          <a:p>
            <a:pPr>
              <a:buFont typeface="Wingdings" panose="05000000000000000000" pitchFamily="2" charset="2"/>
              <a:buChar char="ü"/>
            </a:pPr>
            <a:r>
              <a:rPr lang="pl-PL" sz="2000" dirty="0"/>
              <a:t>typ podparcia pręta (warunki brzegowe).</a:t>
            </a:r>
          </a:p>
          <a:p>
            <a:endParaRPr lang="pl-PL" sz="2800" dirty="0"/>
          </a:p>
          <a:p>
            <a:endParaRPr lang="pl-PL" dirty="0"/>
          </a:p>
        </p:txBody>
      </p:sp>
      <p:pic>
        <p:nvPicPr>
          <p:cNvPr id="4101" name="Picture 5"/>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23035"/>
          <a:stretch/>
        </p:blipFill>
        <p:spPr bwMode="auto">
          <a:xfrm>
            <a:off x="755811" y="1357862"/>
            <a:ext cx="8244681" cy="117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a:biLevel thresh="75000"/>
            <a:extLst>
              <a:ext uri="{28A0092B-C50C-407E-A947-70E740481C1C}">
                <a14:useLocalDpi xmlns:a14="http://schemas.microsoft.com/office/drawing/2010/main" val="0"/>
              </a:ext>
            </a:extLst>
          </a:blip>
          <a:srcRect/>
          <a:stretch>
            <a:fillRect/>
          </a:stretch>
        </p:blipFill>
        <p:spPr bwMode="auto">
          <a:xfrm>
            <a:off x="676086" y="2667745"/>
            <a:ext cx="8329542" cy="9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bwMode="auto">
          <a:xfrm>
            <a:off x="1835696" y="2935420"/>
            <a:ext cx="7205250" cy="690568"/>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758970251"/>
      </p:ext>
    </p:extLst>
  </p:cSld>
  <p:clrMapOvr>
    <a:masterClrMapping/>
  </p:clrMapOvr>
  <p:transition>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188" y="115887"/>
            <a:ext cx="8424862" cy="612068"/>
          </a:xfrm>
        </p:spPr>
        <p:txBody>
          <a:bodyPr/>
          <a:lstStyle/>
          <a:p>
            <a:r>
              <a:rPr lang="pl-PL" sz="2400" dirty="0">
                <a:solidFill>
                  <a:schemeClr val="tx1"/>
                </a:solidFill>
              </a:rPr>
              <a:t>WZORY TRANSFORMACYJNE</a:t>
            </a:r>
            <a:endParaRPr lang="en-US" sz="2400" dirty="0">
              <a:solidFill>
                <a:schemeClr val="tx1"/>
              </a:solidFill>
            </a:endParaRPr>
          </a:p>
        </p:txBody>
      </p:sp>
      <p:sp>
        <p:nvSpPr>
          <p:cNvPr id="3" name="Symbol zastępczy zawartości 2"/>
          <p:cNvSpPr>
            <a:spLocks noGrp="1"/>
          </p:cNvSpPr>
          <p:nvPr>
            <p:ph idx="1"/>
          </p:nvPr>
        </p:nvSpPr>
        <p:spPr>
          <a:xfrm>
            <a:off x="716231" y="800708"/>
            <a:ext cx="7996229" cy="5617369"/>
          </a:xfrm>
        </p:spPr>
        <p:txBody>
          <a:bodyPr/>
          <a:lstStyle/>
          <a:p>
            <a:pPr>
              <a:buFont typeface="Wingdings" panose="05000000000000000000" pitchFamily="2" charset="2"/>
              <a:buChar char="Ø"/>
            </a:pPr>
            <a:r>
              <a:rPr lang="pl-PL" sz="2000" dirty="0"/>
              <a:t>Współczynniki do wzorów transformacyjnych dla pręta prostego wg teorii rzędu 1-go (pręty zerowe) i 2-go (ściskane i rozciągane)</a:t>
            </a:r>
          </a:p>
          <a:p>
            <a:endParaRPr lang="pl-PL" sz="2800" dirty="0"/>
          </a:p>
          <a:p>
            <a:endParaRPr lang="pl-PL" dirty="0"/>
          </a:p>
        </p:txBody>
      </p:sp>
      <p:pic>
        <p:nvPicPr>
          <p:cNvPr id="3074" name="Picture 2"/>
          <p:cNvPicPr>
            <a:picLocks noChangeAspect="1" noChangeArrowheads="1"/>
          </p:cNvPicPr>
          <p:nvPr/>
        </p:nvPicPr>
        <p:blipFill>
          <a:blip r:embed="rId2">
            <a:biLevel thresh="75000"/>
            <a:extLst>
              <a:ext uri="{28A0092B-C50C-407E-A947-70E740481C1C}">
                <a14:useLocalDpi xmlns:a14="http://schemas.microsoft.com/office/drawing/2010/main" val="0"/>
              </a:ext>
            </a:extLst>
          </a:blip>
          <a:srcRect/>
          <a:stretch>
            <a:fillRect/>
          </a:stretch>
        </p:blipFill>
        <p:spPr bwMode="auto">
          <a:xfrm>
            <a:off x="1382490" y="1628800"/>
            <a:ext cx="7200293" cy="4977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979489"/>
      </p:ext>
    </p:extLst>
  </p:cSld>
  <p:clrMapOvr>
    <a:masterClrMapping/>
  </p:clrMapOvr>
  <p:transition>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7817" y="152636"/>
            <a:ext cx="8424862" cy="648072"/>
          </a:xfrm>
        </p:spPr>
        <p:txBody>
          <a:bodyPr/>
          <a:lstStyle/>
          <a:p>
            <a:r>
              <a:rPr lang="pl-PL" sz="2400" dirty="0">
                <a:solidFill>
                  <a:schemeClr val="tx1"/>
                </a:solidFill>
              </a:rPr>
              <a:t>ZAŁOŻENIA MP W ANALIZIE STATECZNOŚCI</a:t>
            </a:r>
            <a:endParaRPr lang="en-US" sz="2400" dirty="0">
              <a:solidFill>
                <a:schemeClr val="tx1"/>
              </a:solidFill>
            </a:endParaRPr>
          </a:p>
        </p:txBody>
      </p:sp>
      <p:sp>
        <p:nvSpPr>
          <p:cNvPr id="3" name="Symbol zastępczy zawartości 2"/>
          <p:cNvSpPr>
            <a:spLocks noGrp="1"/>
          </p:cNvSpPr>
          <p:nvPr>
            <p:ph idx="1"/>
          </p:nvPr>
        </p:nvSpPr>
        <p:spPr>
          <a:xfrm>
            <a:off x="617816" y="1124744"/>
            <a:ext cx="8526183" cy="5617369"/>
          </a:xfrm>
        </p:spPr>
        <p:txBody>
          <a:bodyPr/>
          <a:lstStyle/>
          <a:p>
            <a:pPr>
              <a:buFont typeface="Wingdings" panose="05000000000000000000" pitchFamily="2" charset="2"/>
              <a:buChar char="Ø"/>
            </a:pPr>
            <a:r>
              <a:rPr lang="en-US" sz="2000" dirty="0"/>
              <a:t>W </a:t>
            </a:r>
            <a:r>
              <a:rPr lang="pl-PL" sz="2000" dirty="0"/>
              <a:t>analizie stateczności obciążenie</a:t>
            </a:r>
            <a:r>
              <a:rPr lang="en-US" sz="2000" dirty="0"/>
              <a:t> </a:t>
            </a:r>
            <a:r>
              <a:rPr lang="pl-PL" sz="2000" dirty="0"/>
              <a:t>konstrukcji, jakie rozpatruje się ze względu na stateczność, stanowią</a:t>
            </a:r>
            <a:r>
              <a:rPr lang="en-US" sz="2000" dirty="0"/>
              <a:t> </a:t>
            </a:r>
            <a:r>
              <a:rPr lang="pl-PL" sz="2000" b="1" u="sng" dirty="0">
                <a:solidFill>
                  <a:srgbClr val="0070C0"/>
                </a:solidFill>
              </a:rPr>
              <a:t>tylko siły osiowe</a:t>
            </a:r>
            <a:r>
              <a:rPr lang="en-US" sz="2000" u="sng" dirty="0">
                <a:solidFill>
                  <a:srgbClr val="0070C0"/>
                </a:solidFill>
              </a:rPr>
              <a:t>.  </a:t>
            </a:r>
            <a:endParaRPr lang="pl-PL" sz="2000" u="sng" dirty="0">
              <a:solidFill>
                <a:srgbClr val="0070C0"/>
              </a:solidFill>
            </a:endParaRPr>
          </a:p>
          <a:p>
            <a:pPr>
              <a:buFont typeface="Wingdings" panose="05000000000000000000" pitchFamily="2" charset="2"/>
              <a:buChar char="Ø"/>
            </a:pPr>
            <a:r>
              <a:rPr lang="pl-PL" sz="2000" dirty="0"/>
              <a:t>Aby przeprowadzić analizę stateczności dowolnie obciążonego układu konstrukcyjnego musimy wyznaczyć </a:t>
            </a:r>
            <a:r>
              <a:rPr lang="en-US" sz="2000" b="1" u="sng" dirty="0" err="1">
                <a:solidFill>
                  <a:srgbClr val="0070C0"/>
                </a:solidFill>
              </a:rPr>
              <a:t>si</a:t>
            </a:r>
            <a:r>
              <a:rPr lang="pl-PL" sz="2000" b="1" u="sng" dirty="0">
                <a:solidFill>
                  <a:srgbClr val="0070C0"/>
                </a:solidFill>
              </a:rPr>
              <a:t>ł</a:t>
            </a:r>
            <a:r>
              <a:rPr lang="en-US" sz="2000" b="1" u="sng" dirty="0">
                <a:solidFill>
                  <a:srgbClr val="0070C0"/>
                </a:solidFill>
              </a:rPr>
              <a:t>y  </a:t>
            </a:r>
            <a:r>
              <a:rPr lang="en-US" sz="2000" b="1" u="sng" dirty="0" err="1">
                <a:solidFill>
                  <a:srgbClr val="0070C0"/>
                </a:solidFill>
              </a:rPr>
              <a:t>osiowe</a:t>
            </a:r>
            <a:r>
              <a:rPr lang="en-US" sz="2000" b="1" u="sng" dirty="0">
                <a:solidFill>
                  <a:srgbClr val="0070C0"/>
                </a:solidFill>
              </a:rPr>
              <a:t> </a:t>
            </a:r>
            <a:r>
              <a:rPr lang="pl-PL" sz="2000" b="1" u="sng" dirty="0">
                <a:solidFill>
                  <a:srgbClr val="0070C0"/>
                </a:solidFill>
              </a:rPr>
              <a:t>np</a:t>
            </a:r>
            <a:r>
              <a:rPr lang="en-US" sz="2000" b="1" u="sng" dirty="0">
                <a:solidFill>
                  <a:srgbClr val="0070C0"/>
                </a:solidFill>
              </a:rPr>
              <a:t>. </a:t>
            </a:r>
            <a:r>
              <a:rPr lang="pl-PL" sz="2000" b="1" u="sng" dirty="0">
                <a:solidFill>
                  <a:srgbClr val="0070C0"/>
                </a:solidFill>
              </a:rPr>
              <a:t>Metodą Elementów Skończonych albo Metodą Przemieszczeń. </a:t>
            </a:r>
          </a:p>
          <a:p>
            <a:pPr>
              <a:buFont typeface="Wingdings" panose="05000000000000000000" pitchFamily="2" charset="2"/>
              <a:buChar char="Ø"/>
            </a:pPr>
            <a:r>
              <a:rPr lang="pl-PL" sz="2000" dirty="0"/>
              <a:t>Pręty w układzie konstrukcyjnym obciążamy siłami osiowymi, a każdemu prętowi w układzie przyporządkowujemy typ obliczeniowy pręta, dla którego dysponujemy wzorami transformacyjnymi wg teorii</a:t>
            </a:r>
            <a:r>
              <a:rPr lang="en-US" sz="2000" dirty="0"/>
              <a:t> II-go</a:t>
            </a:r>
            <a:r>
              <a:rPr lang="pl-PL" sz="2000" dirty="0"/>
              <a:t> rzędu</a:t>
            </a:r>
            <a:r>
              <a:rPr lang="en-US" sz="2000" dirty="0"/>
              <a:t>.  </a:t>
            </a:r>
            <a:r>
              <a:rPr lang="pl-PL" sz="2000" dirty="0"/>
              <a:t> </a:t>
            </a:r>
          </a:p>
          <a:p>
            <a:pPr>
              <a:buFont typeface="Wingdings" panose="05000000000000000000" pitchFamily="2" charset="2"/>
              <a:buChar char="Ø"/>
            </a:pPr>
            <a:r>
              <a:rPr lang="pl-PL" sz="2000" dirty="0"/>
              <a:t>Dysponujemy wzorami transformacyjnymi dla  prętów prostych, pryzmatycznych  </a:t>
            </a:r>
            <a:r>
              <a:rPr lang="pl-PL" sz="2000" b="1" u="sng" dirty="0">
                <a:solidFill>
                  <a:srgbClr val="0070C0"/>
                </a:solidFill>
              </a:rPr>
              <a:t>o stałej sztywności na całej długości pręta i stałej sile osiowej. Przynajmniej jeden pręt musi być ściskany. </a:t>
            </a:r>
          </a:p>
          <a:p>
            <a:pPr>
              <a:buFont typeface="Wingdings" panose="05000000000000000000" pitchFamily="2" charset="2"/>
              <a:buChar char="Ø"/>
            </a:pPr>
            <a:r>
              <a:rPr lang="pl-PL" sz="2000" dirty="0"/>
              <a:t>Pręty  o  zmiennej  sztywności  </a:t>
            </a:r>
            <a:r>
              <a:rPr lang="pl-PL" sz="2000" b="1" u="sng" dirty="0">
                <a:solidFill>
                  <a:srgbClr val="0070C0"/>
                </a:solidFill>
              </a:rPr>
              <a:t>będziemy dzielić  na  odcinki  o  stałej  sztywności </a:t>
            </a:r>
            <a:r>
              <a:rPr lang="pl-PL" sz="2000" dirty="0"/>
              <a:t> </a:t>
            </a:r>
          </a:p>
          <a:p>
            <a:pPr>
              <a:buFont typeface="Wingdings" panose="05000000000000000000" pitchFamily="2" charset="2"/>
              <a:buChar char="Ø"/>
            </a:pPr>
            <a:endParaRPr lang="pl-PL" sz="2000" dirty="0"/>
          </a:p>
          <a:p>
            <a:pPr marL="0" indent="0">
              <a:buNone/>
            </a:pPr>
            <a:endParaRPr lang="pl-PL" sz="2800" dirty="0"/>
          </a:p>
          <a:p>
            <a:endParaRPr lang="pl-PL" dirty="0"/>
          </a:p>
        </p:txBody>
      </p:sp>
    </p:spTree>
    <p:extLst>
      <p:ext uri="{BB962C8B-B14F-4D97-AF65-F5344CB8AC3E}">
        <p14:creationId xmlns:p14="http://schemas.microsoft.com/office/powerpoint/2010/main" val="2195968528"/>
      </p:ext>
    </p:extLst>
  </p:cSld>
  <p:clrMapOvr>
    <a:masterClrMapping/>
  </p:clrMapOvr>
  <p:transition>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7817" y="152636"/>
            <a:ext cx="8424862" cy="648072"/>
          </a:xfrm>
        </p:spPr>
        <p:txBody>
          <a:bodyPr/>
          <a:lstStyle/>
          <a:p>
            <a:r>
              <a:rPr lang="pl-PL" sz="2400" dirty="0">
                <a:solidFill>
                  <a:schemeClr val="tx1"/>
                </a:solidFill>
              </a:rPr>
              <a:t>ZAŁOŻENIA MP W ANALIZIE STATECZNOŚCI</a:t>
            </a:r>
            <a:endParaRPr lang="en-US" sz="2400" dirty="0">
              <a:solidFill>
                <a:schemeClr val="tx1"/>
              </a:solidFill>
            </a:endParaRPr>
          </a:p>
        </p:txBody>
      </p:sp>
      <p:sp>
        <p:nvSpPr>
          <p:cNvPr id="3" name="Symbol zastępczy zawartości 2"/>
          <p:cNvSpPr>
            <a:spLocks noGrp="1"/>
          </p:cNvSpPr>
          <p:nvPr>
            <p:ph idx="1"/>
          </p:nvPr>
        </p:nvSpPr>
        <p:spPr>
          <a:xfrm>
            <a:off x="624713" y="800708"/>
            <a:ext cx="8526183" cy="5617369"/>
          </a:xfrm>
        </p:spPr>
        <p:txBody>
          <a:bodyPr/>
          <a:lstStyle/>
          <a:p>
            <a:pPr>
              <a:buFont typeface="Wingdings" panose="05000000000000000000" pitchFamily="2" charset="2"/>
              <a:buChar char="Ø"/>
            </a:pPr>
            <a:r>
              <a:rPr lang="pl-PL" sz="2000" dirty="0"/>
              <a:t>Jeżeli siła osiowa jest zmienna na długości pręta, to dzielimy pręt na odcinki, gdzie </a:t>
            </a:r>
            <a:r>
              <a:rPr lang="pl-PL" sz="2000" b="1" u="sng" dirty="0">
                <a:solidFill>
                  <a:srgbClr val="0070C0"/>
                </a:solidFill>
              </a:rPr>
              <a:t>siła osiowa jest stała na długości</a:t>
            </a:r>
            <a:r>
              <a:rPr lang="pl-PL" sz="2000" dirty="0">
                <a:solidFill>
                  <a:srgbClr val="0070C0"/>
                </a:solidFill>
              </a:rPr>
              <a:t>. </a:t>
            </a:r>
          </a:p>
          <a:p>
            <a:pPr>
              <a:buFont typeface="Wingdings" panose="05000000000000000000" pitchFamily="2" charset="2"/>
              <a:buChar char="Ø"/>
            </a:pPr>
            <a:r>
              <a:rPr lang="pl-PL" sz="2000" dirty="0"/>
              <a:t>Dla siły osiowej równej zero (N=0) obowiązują</a:t>
            </a:r>
            <a:r>
              <a:rPr lang="pl-PL" sz="2000" b="1" u="sng" dirty="0">
                <a:solidFill>
                  <a:srgbClr val="07B907"/>
                </a:solidFill>
              </a:rPr>
              <a:t> </a:t>
            </a:r>
            <a:r>
              <a:rPr lang="pl-PL" sz="2000" b="1" u="sng" dirty="0">
                <a:solidFill>
                  <a:srgbClr val="0070C0"/>
                </a:solidFill>
              </a:rPr>
              <a:t>wzory transformacyjne klasycznej metody przemieszczeń </a:t>
            </a:r>
            <a:r>
              <a:rPr lang="pl-PL" sz="2000" dirty="0"/>
              <a:t>w zadaniach statycznych (podane na wykładzie nt. metody przemieszczeń).  </a:t>
            </a:r>
          </a:p>
          <a:p>
            <a:endParaRPr lang="pl-PL" sz="2800" dirty="0"/>
          </a:p>
          <a:p>
            <a:pPr marL="0" indent="0">
              <a:buNone/>
            </a:pPr>
            <a:r>
              <a:rPr lang="pl-PL" sz="2400" b="1" dirty="0"/>
              <a:t>Zadanie analizy stateczności:</a:t>
            </a:r>
          </a:p>
          <a:p>
            <a:pPr marL="0" indent="0">
              <a:buNone/>
            </a:pPr>
            <a:endParaRPr lang="pl-PL" sz="2400" b="1" dirty="0"/>
          </a:p>
          <a:p>
            <a:pPr>
              <a:buFont typeface="Wingdings" panose="05000000000000000000" pitchFamily="2" charset="2"/>
              <a:buChar char="Ø"/>
            </a:pPr>
            <a:r>
              <a:rPr lang="pl-PL" sz="2000" dirty="0"/>
              <a:t>określenie siły krytycznej, przy której następuje utrata stateczności tj. wyboczenie układu prętowego </a:t>
            </a:r>
          </a:p>
          <a:p>
            <a:pPr>
              <a:buFont typeface="Wingdings" panose="05000000000000000000" pitchFamily="2" charset="2"/>
              <a:buChar char="Ø"/>
            </a:pPr>
            <a:r>
              <a:rPr lang="pl-PL" sz="2000" dirty="0"/>
              <a:t>określenie długości wyboczeniowych wszystkich prętów.  </a:t>
            </a:r>
          </a:p>
          <a:p>
            <a:pPr>
              <a:buFont typeface="Wingdings" panose="05000000000000000000" pitchFamily="2" charset="2"/>
              <a:buChar char="Ø"/>
            </a:pPr>
            <a:r>
              <a:rPr lang="pl-PL" sz="2000" dirty="0"/>
              <a:t>Ocena stateczności konstrukcji:</a:t>
            </a:r>
          </a:p>
          <a:p>
            <a:pPr>
              <a:buFont typeface="Wingdings" panose="05000000000000000000" pitchFamily="2" charset="2"/>
              <a:buChar char="ü"/>
            </a:pPr>
            <a:r>
              <a:rPr lang="pl-PL" sz="2000" dirty="0">
                <a:solidFill>
                  <a:srgbClr val="0070C0"/>
                </a:solidFill>
              </a:rPr>
              <a:t>Lokalna utrata stateczności dla pojedynczego pręta,</a:t>
            </a:r>
          </a:p>
          <a:p>
            <a:pPr>
              <a:buFont typeface="Wingdings" panose="05000000000000000000" pitchFamily="2" charset="2"/>
              <a:buChar char="ü"/>
            </a:pPr>
            <a:r>
              <a:rPr lang="pl-PL" sz="2000" dirty="0">
                <a:solidFill>
                  <a:srgbClr val="0070C0"/>
                </a:solidFill>
              </a:rPr>
              <a:t>Globalna utrata stateczności dla całego ustroju konstrukcyjnego.</a:t>
            </a:r>
          </a:p>
          <a:p>
            <a:pPr marL="0" indent="0">
              <a:buNone/>
            </a:pPr>
            <a:endParaRPr lang="pl-PL" sz="2800" dirty="0"/>
          </a:p>
          <a:p>
            <a:pPr>
              <a:buFont typeface="Wingdings" panose="05000000000000000000" pitchFamily="2" charset="2"/>
              <a:buChar char="Ø"/>
            </a:pPr>
            <a:endParaRPr lang="pl-PL" sz="2000" dirty="0"/>
          </a:p>
          <a:p>
            <a:pPr marL="0" indent="0">
              <a:buNone/>
            </a:pPr>
            <a:endParaRPr lang="pl-PL" sz="2800" dirty="0"/>
          </a:p>
          <a:p>
            <a:endParaRPr lang="pl-PL" dirty="0"/>
          </a:p>
        </p:txBody>
      </p:sp>
    </p:spTree>
    <p:extLst>
      <p:ext uri="{BB962C8B-B14F-4D97-AF65-F5344CB8AC3E}">
        <p14:creationId xmlns:p14="http://schemas.microsoft.com/office/powerpoint/2010/main" val="3756758321"/>
      </p:ext>
    </p:extLst>
  </p:cSld>
  <p:clrMapOvr>
    <a:masterClrMapping/>
  </p:clrMapOvr>
  <p:transition>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11560" y="152636"/>
            <a:ext cx="8424936" cy="5617369"/>
          </a:xfrm>
        </p:spPr>
        <p:txBody>
          <a:bodyPr/>
          <a:lstStyle/>
          <a:p>
            <a:pPr marL="0" indent="0">
              <a:buNone/>
            </a:pPr>
            <a:r>
              <a:rPr lang="pl-PL" sz="2400" b="1" dirty="0"/>
              <a:t>ALGORYTM PRZEPROWADZENIA ANALIZY STATECZNOŚCI KONSTRUKCJI METODĄ PRZEMIESZCZEŃ</a:t>
            </a:r>
          </a:p>
          <a:p>
            <a:pPr marL="457200" indent="-457200">
              <a:buFont typeface="+mj-lt"/>
              <a:buAutoNum type="arabicPeriod"/>
            </a:pPr>
            <a:r>
              <a:rPr lang="pl-PL" sz="2000" dirty="0"/>
              <a:t>Określenie sił osiowych w prętach oraz wzynaczenie monożnika krytycznego obciążenia i parametru </a:t>
            </a:r>
            <a:r>
              <a:rPr lang="pl-PL" sz="2000" dirty="0">
                <a:ea typeface="Cambria Math" panose="02040503050406030204" pitchFamily="18" charset="0"/>
              </a:rPr>
              <a:t>𝜆</a:t>
            </a:r>
            <a:r>
              <a:rPr lang="pl-PL" sz="2000" dirty="0"/>
              <a:t>,</a:t>
            </a:r>
          </a:p>
          <a:p>
            <a:pPr marL="457200" indent="-457200">
              <a:buFont typeface="+mj-lt"/>
              <a:buAutoNum type="arabicPeriod"/>
            </a:pPr>
            <a:r>
              <a:rPr lang="pl-PL" sz="2000" dirty="0"/>
              <a:t>Wyznaczenie SGN układu i przyjęcie układu podstawego z uwzględnieniem rozkładu sił osiowych na prętach i sztywności prętów,</a:t>
            </a:r>
          </a:p>
          <a:p>
            <a:pPr marL="457200" indent="-457200">
              <a:buFont typeface="+mj-lt"/>
              <a:buAutoNum type="arabicPeriod"/>
            </a:pPr>
            <a:r>
              <a:rPr lang="pl-PL" sz="2000" dirty="0"/>
              <a:t>Ułożenie równania kanonicznego MP dla analizy stateczności,</a:t>
            </a:r>
          </a:p>
          <a:p>
            <a:pPr marL="457200" indent="-457200">
              <a:buFont typeface="+mj-lt"/>
              <a:buAutoNum type="arabicPeriod"/>
            </a:pPr>
            <a:r>
              <a:rPr lang="pl-PL" sz="2000" dirty="0"/>
              <a:t>Rozwiązanie układu podstawowego od obciążeń w postaci wymuszeń kinematycznych obrotów i przesuwów na kierunkach zadanych więzi w zależności od wyznaczonego SGN i przyjętego układu podstawowego,</a:t>
            </a:r>
          </a:p>
          <a:p>
            <a:pPr marL="457200" indent="-457200">
              <a:buFont typeface="+mj-lt"/>
              <a:buAutoNum type="arabicPeriod"/>
            </a:pPr>
            <a:r>
              <a:rPr lang="pl-PL" sz="2000" dirty="0"/>
              <a:t>Wyznaczenie współczynników macierzy sztywności,</a:t>
            </a:r>
          </a:p>
          <a:p>
            <a:pPr marL="457200" indent="-457200">
              <a:buFont typeface="+mj-lt"/>
              <a:buAutoNum type="arabicPeriod"/>
            </a:pPr>
            <a:r>
              <a:rPr lang="pl-PL" sz="2000" dirty="0"/>
              <a:t>Rozwiązanie równania stateczności i wyznaczenie krytycznej wartości </a:t>
            </a:r>
            <a:r>
              <a:rPr lang="pl-PL" sz="2000" dirty="0">
                <a:ea typeface="Cambria Math" panose="02040503050406030204" pitchFamily="18" charset="0"/>
              </a:rPr>
              <a:t>𝜆</a:t>
            </a:r>
            <a:r>
              <a:rPr lang="pl-PL" sz="2000" dirty="0"/>
              <a:t>,</a:t>
            </a:r>
          </a:p>
          <a:p>
            <a:pPr marL="457200" indent="-457200">
              <a:buFont typeface="+mj-lt"/>
              <a:buAutoNum type="arabicPeriod"/>
            </a:pPr>
            <a:r>
              <a:rPr lang="pl-PL" sz="2000" dirty="0"/>
              <a:t>Wyznacznie krytycznego monożnika obciążenia,</a:t>
            </a:r>
          </a:p>
          <a:p>
            <a:pPr marL="457200" indent="-457200">
              <a:buFont typeface="+mj-lt"/>
              <a:buAutoNum type="arabicPeriod"/>
            </a:pPr>
            <a:r>
              <a:rPr lang="pl-PL" sz="2000" dirty="0"/>
              <a:t>Obliczenie współczynników </a:t>
            </a:r>
            <a:r>
              <a:rPr lang="pl-PL" sz="2000" dirty="0">
                <a:ea typeface="Cambria Math" panose="02040503050406030204" pitchFamily="18" charset="0"/>
              </a:rPr>
              <a:t>𝜆 , </a:t>
            </a:r>
            <a:r>
              <a:rPr lang="pl-PL" sz="2000" dirty="0"/>
              <a:t>sił krytycznych, współczynników długosci wyboczeniowych i długości wyboczeniowych dla wszystkich prętów,</a:t>
            </a:r>
          </a:p>
          <a:p>
            <a:pPr marL="0" indent="0">
              <a:buNone/>
            </a:pPr>
            <a:endParaRPr lang="pl-PL" sz="2000" dirty="0"/>
          </a:p>
          <a:p>
            <a:pPr marL="457200" indent="-457200">
              <a:buFont typeface="+mj-lt"/>
              <a:buAutoNum type="arabicPeriod"/>
            </a:pPr>
            <a:endParaRPr lang="pl-PL" sz="2000" dirty="0"/>
          </a:p>
          <a:p>
            <a:pPr>
              <a:buFont typeface="Wingdings" pitchFamily="2" charset="2"/>
              <a:buChar char="v"/>
            </a:pPr>
            <a:endParaRPr lang="pl-PL" sz="2000" dirty="0"/>
          </a:p>
          <a:p>
            <a:pPr>
              <a:buFont typeface="Wingdings" pitchFamily="2" charset="2"/>
              <a:buChar char="v"/>
            </a:pPr>
            <a:endParaRPr lang="pl-PL" sz="2000" dirty="0"/>
          </a:p>
          <a:p>
            <a:pPr>
              <a:buFont typeface="Wingdings" pitchFamily="2" charset="2"/>
              <a:buChar char="v"/>
            </a:pPr>
            <a:endParaRPr lang="pl-PL" sz="2000" dirty="0"/>
          </a:p>
          <a:p>
            <a:endParaRPr lang="pl-PL" sz="2800" dirty="0"/>
          </a:p>
          <a:p>
            <a:endParaRPr lang="pl-PL" dirty="0"/>
          </a:p>
        </p:txBody>
      </p:sp>
    </p:spTree>
    <p:extLst>
      <p:ext uri="{BB962C8B-B14F-4D97-AF65-F5344CB8AC3E}">
        <p14:creationId xmlns:p14="http://schemas.microsoft.com/office/powerpoint/2010/main" val="1800081875"/>
      </p:ext>
    </p:extLst>
  </p:cSld>
  <p:clrMapOvr>
    <a:masterClrMapping/>
  </p:clrMapOvr>
  <p:transition>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12356" y="64744"/>
            <a:ext cx="8424862" cy="648072"/>
          </a:xfrm>
        </p:spPr>
        <p:txBody>
          <a:bodyPr/>
          <a:lstStyle/>
          <a:p>
            <a:r>
              <a:rPr lang="pl-PL" sz="2400" dirty="0">
                <a:solidFill>
                  <a:schemeClr val="tx1"/>
                </a:solidFill>
              </a:rPr>
              <a:t>WYZNACZENIE DŁUGOŚCI WYBOCZENIOWEJ</a:t>
            </a:r>
            <a:endParaRPr lang="en-US" sz="2400" dirty="0">
              <a:solidFill>
                <a:schemeClr val="tx1"/>
              </a:solidFill>
            </a:endParaRPr>
          </a:p>
        </p:txBody>
      </p:sp>
      <p:sp>
        <p:nvSpPr>
          <p:cNvPr id="3" name="Symbol zastępczy zawartości 2"/>
          <p:cNvSpPr>
            <a:spLocks noGrp="1"/>
          </p:cNvSpPr>
          <p:nvPr>
            <p:ph idx="1"/>
          </p:nvPr>
        </p:nvSpPr>
        <p:spPr>
          <a:xfrm>
            <a:off x="620945" y="696261"/>
            <a:ext cx="8532440" cy="5617369"/>
          </a:xfrm>
        </p:spPr>
        <p:txBody>
          <a:bodyPr/>
          <a:lstStyle/>
          <a:p>
            <a:pPr>
              <a:buFont typeface="Wingdings" pitchFamily="2" charset="2"/>
              <a:buChar char="v"/>
            </a:pPr>
            <a:r>
              <a:rPr lang="pl-PL" sz="2000" dirty="0"/>
              <a:t>Współczynnik długości wyboczeniowej prętów wynosi:</a:t>
            </a:r>
          </a:p>
          <a:p>
            <a:pPr>
              <a:buFont typeface="Wingdings" pitchFamily="2" charset="2"/>
              <a:buChar char="v"/>
            </a:pPr>
            <a:endParaRPr lang="pl-PL" sz="2000" dirty="0"/>
          </a:p>
          <a:p>
            <a:pPr>
              <a:buFont typeface="Wingdings" pitchFamily="2" charset="2"/>
              <a:buChar char="v"/>
            </a:pPr>
            <a:endParaRPr lang="pl-PL" sz="2000" dirty="0"/>
          </a:p>
          <a:p>
            <a:pPr>
              <a:buFont typeface="Wingdings" pitchFamily="2" charset="2"/>
              <a:buChar char="v"/>
            </a:pPr>
            <a:endParaRPr lang="pl-PL" sz="2000" dirty="0"/>
          </a:p>
          <a:p>
            <a:pPr>
              <a:buFont typeface="Wingdings" pitchFamily="2" charset="2"/>
              <a:buChar char="v"/>
            </a:pPr>
            <a:r>
              <a:rPr lang="pl-PL" sz="2000" dirty="0"/>
              <a:t>Tabela z długościami i współczynnikami długości wyboczeniowej prętów</a:t>
            </a:r>
          </a:p>
          <a:p>
            <a:pPr>
              <a:buFont typeface="Wingdings" pitchFamily="2" charset="2"/>
              <a:buChar char="v"/>
            </a:pPr>
            <a:endParaRPr lang="pl-PL" sz="2000" dirty="0"/>
          </a:p>
          <a:p>
            <a:pPr>
              <a:buFont typeface="Wingdings" pitchFamily="2" charset="2"/>
              <a:buChar char="v"/>
            </a:pPr>
            <a:endParaRPr lang="pl-PL" sz="2000" dirty="0"/>
          </a:p>
          <a:p>
            <a:pPr>
              <a:buFont typeface="Wingdings" pitchFamily="2" charset="2"/>
              <a:buChar char="v"/>
            </a:pPr>
            <a:endParaRPr lang="pl-PL" sz="2000" dirty="0"/>
          </a:p>
          <a:p>
            <a:pPr>
              <a:buFont typeface="Wingdings" pitchFamily="2" charset="2"/>
              <a:buChar char="v"/>
            </a:pPr>
            <a:endParaRPr lang="pl-PL" sz="2000" dirty="0"/>
          </a:p>
          <a:p>
            <a:endParaRPr lang="pl-PL" sz="2000" dirty="0"/>
          </a:p>
          <a:p>
            <a:endParaRPr lang="pl-PL" sz="2000" dirty="0"/>
          </a:p>
          <a:p>
            <a:endParaRPr lang="pl-PL" sz="2000" dirty="0"/>
          </a:p>
          <a:p>
            <a:pPr>
              <a:buFont typeface="Wingdings" pitchFamily="2" charset="2"/>
              <a:buChar char="q"/>
            </a:pPr>
            <a:endParaRPr lang="pl-PL" sz="2000" dirty="0"/>
          </a:p>
          <a:p>
            <a:endParaRPr lang="pl-PL" sz="2800" dirty="0"/>
          </a:p>
          <a:p>
            <a:endParaRPr lang="pl-PL" dirty="0"/>
          </a:p>
        </p:txBody>
      </p:sp>
      <p:pic>
        <p:nvPicPr>
          <p:cNvPr id="5" name="Picture 4"/>
          <p:cNvPicPr>
            <a:picLocks noChangeAspect="1"/>
          </p:cNvPicPr>
          <p:nvPr/>
        </p:nvPicPr>
        <p:blipFill>
          <a:blip r:embed="rId2"/>
          <a:stretch>
            <a:fillRect/>
          </a:stretch>
        </p:blipFill>
        <p:spPr>
          <a:xfrm>
            <a:off x="2419778" y="1250180"/>
            <a:ext cx="1282378" cy="797154"/>
          </a:xfrm>
          <a:prstGeom prst="rect">
            <a:avLst/>
          </a:prstGeom>
          <a:noFill/>
          <a:ln w="38100" cap="flat" cmpd="sng" algn="ctr">
            <a:solidFill>
              <a:srgbClr val="0070C0"/>
            </a:solidFill>
            <a:prstDash val="solid"/>
            <a:round/>
            <a:headEnd type="none" w="med" len="med"/>
            <a:tailEnd type="none" w="med" len="med"/>
          </a:ln>
          <a:effectLst/>
        </p:spPr>
      </p:pic>
      <p:pic>
        <p:nvPicPr>
          <p:cNvPr id="8" name="Picture 7"/>
          <p:cNvPicPr>
            <a:picLocks noChangeAspect="1"/>
          </p:cNvPicPr>
          <p:nvPr/>
        </p:nvPicPr>
        <p:blipFill>
          <a:blip r:embed="rId3"/>
          <a:stretch>
            <a:fillRect/>
          </a:stretch>
        </p:blipFill>
        <p:spPr>
          <a:xfrm>
            <a:off x="5364088" y="1241403"/>
            <a:ext cx="2572898" cy="790804"/>
          </a:xfrm>
          <a:prstGeom prst="rect">
            <a:avLst/>
          </a:prstGeom>
          <a:noFill/>
          <a:ln w="38100" cap="flat" cmpd="sng" algn="ctr">
            <a:solidFill>
              <a:srgbClr val="0070C0"/>
            </a:solidFill>
            <a:prstDash val="solid"/>
            <a:round/>
            <a:headEnd type="none" w="med" len="med"/>
            <a:tailEnd type="none" w="med" len="med"/>
          </a:ln>
          <a:effectLst/>
        </p:spPr>
      </p:pic>
      <p:pic>
        <p:nvPicPr>
          <p:cNvPr id="9" name="Picture 8"/>
          <p:cNvPicPr>
            <a:picLocks noChangeAspect="1"/>
          </p:cNvPicPr>
          <p:nvPr/>
        </p:nvPicPr>
        <p:blipFill>
          <a:blip r:embed="rId4"/>
          <a:stretch>
            <a:fillRect/>
          </a:stretch>
        </p:blipFill>
        <p:spPr>
          <a:xfrm>
            <a:off x="2278493" y="2578617"/>
            <a:ext cx="5292588" cy="3136583"/>
          </a:xfrm>
          <a:prstGeom prst="rect">
            <a:avLst/>
          </a:prstGeom>
        </p:spPr>
      </p:pic>
      <p:pic>
        <p:nvPicPr>
          <p:cNvPr id="10" name="Picture 9"/>
          <p:cNvPicPr>
            <a:picLocks noChangeAspect="1"/>
          </p:cNvPicPr>
          <p:nvPr/>
        </p:nvPicPr>
        <p:blipFill>
          <a:blip r:embed="rId5">
            <a:biLevel thresh="75000"/>
          </a:blip>
          <a:stretch>
            <a:fillRect/>
          </a:stretch>
        </p:blipFill>
        <p:spPr>
          <a:xfrm>
            <a:off x="32592" y="5769260"/>
            <a:ext cx="7372350" cy="1088740"/>
          </a:xfrm>
          <a:prstGeom prst="rect">
            <a:avLst/>
          </a:prstGeom>
        </p:spPr>
      </p:pic>
    </p:spTree>
    <p:extLst>
      <p:ext uri="{BB962C8B-B14F-4D97-AF65-F5344CB8AC3E}">
        <p14:creationId xmlns:p14="http://schemas.microsoft.com/office/powerpoint/2010/main" val="1024796773"/>
      </p:ext>
    </p:extLst>
  </p:cSld>
  <p:clrMapOvr>
    <a:masterClrMapping/>
  </p:clrMapOvr>
  <p:transition>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188" y="129676"/>
            <a:ext cx="8424862" cy="1035050"/>
          </a:xfrm>
        </p:spPr>
        <p:txBody>
          <a:bodyPr/>
          <a:lstStyle/>
          <a:p>
            <a:pPr marL="0" indent="0">
              <a:buNone/>
            </a:pPr>
            <a:r>
              <a:rPr lang="pl-PL" sz="2800" b="1" i="0" dirty="0">
                <a:solidFill>
                  <a:srgbClr val="2D2D2D"/>
                </a:solidFill>
                <a:effectLst/>
              </a:rPr>
              <a:t>CO TO JEST STATECZNOŚĆ PRĘTA?</a:t>
            </a:r>
            <a:br>
              <a:rPr lang="pl-PL" sz="2800" b="1" i="0" dirty="0">
                <a:solidFill>
                  <a:srgbClr val="2D2D2D"/>
                </a:solidFill>
                <a:effectLst/>
              </a:rPr>
            </a:br>
            <a:endParaRPr lang="pl-PL" sz="2800" dirty="0"/>
          </a:p>
        </p:txBody>
      </p:sp>
      <p:sp>
        <p:nvSpPr>
          <p:cNvPr id="5" name="Symbol zastępczy zawartości 4">
            <a:extLst>
              <a:ext uri="{FF2B5EF4-FFF2-40B4-BE49-F238E27FC236}">
                <a16:creationId xmlns:a16="http://schemas.microsoft.com/office/drawing/2014/main" id="{C2594FB6-593E-4CB6-994D-599C0A8B7F04}"/>
              </a:ext>
            </a:extLst>
          </p:cNvPr>
          <p:cNvSpPr>
            <a:spLocks noGrp="1"/>
          </p:cNvSpPr>
          <p:nvPr>
            <p:ph idx="1"/>
          </p:nvPr>
        </p:nvSpPr>
        <p:spPr>
          <a:xfrm>
            <a:off x="627291" y="998537"/>
            <a:ext cx="8424862" cy="4860925"/>
          </a:xfrm>
        </p:spPr>
        <p:txBody>
          <a:bodyPr/>
          <a:lstStyle/>
          <a:p>
            <a:pPr marL="0" indent="0">
              <a:buNone/>
            </a:pPr>
            <a:r>
              <a:rPr lang="pl-PL" sz="2000" b="1" i="0" dirty="0">
                <a:effectLst/>
              </a:rPr>
              <a:t>Stateczność prętów </a:t>
            </a:r>
            <a:r>
              <a:rPr lang="pl-PL" sz="2000" b="0" i="0" dirty="0">
                <a:effectLst/>
              </a:rPr>
              <a:t>to pojęcie, o którym najczęściej mówi się w budownictwie i mechanice. Zjawisko to polega na tym, że pręty zachowują stałą równowagę w czasie ich obciążania. Innymi słowy pręty są stateczne, gdy pod wpływem obciążeń zachowują swój kształt lub po odjęciu tego obciążenia – wracają do poprzedniego kształtu = nic się z nimi nie dzieje, a tym samym nasza konstrukcja (budowla lub maszyna) nie ulega destrukcji.</a:t>
            </a:r>
            <a:endParaRPr lang="pl-PL" sz="2000" dirty="0"/>
          </a:p>
        </p:txBody>
      </p:sp>
      <p:pic>
        <p:nvPicPr>
          <p:cNvPr id="7" name="Obraz 6">
            <a:extLst>
              <a:ext uri="{FF2B5EF4-FFF2-40B4-BE49-F238E27FC236}">
                <a16:creationId xmlns:a16="http://schemas.microsoft.com/office/drawing/2014/main" id="{8EA2A1DD-C709-4D57-9C8A-6CD9D251EB10}"/>
              </a:ext>
            </a:extLst>
          </p:cNvPr>
          <p:cNvPicPr>
            <a:picLocks noChangeAspect="1"/>
          </p:cNvPicPr>
          <p:nvPr/>
        </p:nvPicPr>
        <p:blipFill rotWithShape="1">
          <a:blip r:embed="rId2"/>
          <a:srcRect l="25982" t="40899" r="50000" b="19201"/>
          <a:stretch/>
        </p:blipFill>
        <p:spPr>
          <a:xfrm>
            <a:off x="3959932" y="2926655"/>
            <a:ext cx="4068452" cy="3801668"/>
          </a:xfrm>
          <a:prstGeom prst="rect">
            <a:avLst/>
          </a:prstGeom>
        </p:spPr>
      </p:pic>
    </p:spTree>
    <p:extLst>
      <p:ext uri="{BB962C8B-B14F-4D97-AF65-F5344CB8AC3E}">
        <p14:creationId xmlns:p14="http://schemas.microsoft.com/office/powerpoint/2010/main" val="1251737730"/>
      </p:ext>
    </p:extLst>
  </p:cSld>
  <p:clrMapOvr>
    <a:masterClrMapping/>
  </p:clrMapOvr>
  <p:transition>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188" y="129676"/>
            <a:ext cx="8424862" cy="1035050"/>
          </a:xfrm>
        </p:spPr>
        <p:txBody>
          <a:bodyPr/>
          <a:lstStyle/>
          <a:p>
            <a:pPr marL="0" indent="0">
              <a:buNone/>
            </a:pPr>
            <a:r>
              <a:rPr lang="pl-PL" sz="2800" b="1" i="0" dirty="0">
                <a:solidFill>
                  <a:srgbClr val="2D2D2D"/>
                </a:solidFill>
                <a:effectLst/>
              </a:rPr>
              <a:t>CO TO JEST WYBOCZENIE PRĘTÓW?</a:t>
            </a:r>
            <a:br>
              <a:rPr lang="pl-PL" sz="2800" b="1" i="0" dirty="0">
                <a:solidFill>
                  <a:srgbClr val="2D2D2D"/>
                </a:solidFill>
                <a:effectLst/>
              </a:rPr>
            </a:br>
            <a:endParaRPr lang="pl-PL" sz="2800" dirty="0"/>
          </a:p>
        </p:txBody>
      </p:sp>
      <p:sp>
        <p:nvSpPr>
          <p:cNvPr id="5" name="Symbol zastępczy zawartości 4">
            <a:extLst>
              <a:ext uri="{FF2B5EF4-FFF2-40B4-BE49-F238E27FC236}">
                <a16:creationId xmlns:a16="http://schemas.microsoft.com/office/drawing/2014/main" id="{C2594FB6-593E-4CB6-994D-599C0A8B7F04}"/>
              </a:ext>
            </a:extLst>
          </p:cNvPr>
          <p:cNvSpPr>
            <a:spLocks noGrp="1"/>
          </p:cNvSpPr>
          <p:nvPr>
            <p:ph idx="1"/>
          </p:nvPr>
        </p:nvSpPr>
        <p:spPr>
          <a:xfrm>
            <a:off x="627291" y="998537"/>
            <a:ext cx="8424862" cy="4860925"/>
          </a:xfrm>
        </p:spPr>
        <p:txBody>
          <a:bodyPr/>
          <a:lstStyle/>
          <a:p>
            <a:pPr marL="0" indent="0">
              <a:buNone/>
            </a:pPr>
            <a:r>
              <a:rPr lang="pl-PL" sz="2000" i="0" dirty="0">
                <a:effectLst/>
              </a:rPr>
              <a:t>Pojęcie wyboczenia prętów jest bardzo ważnym zjawiskiem, na które należy zwrócić szczególną uwagę w czasie projektowania maszyn i budowli, w których występują wszelkiego rodzaju konstrukcje oparte na belkach, czy ramach. Wyboczenie prętów zachodzi wtedy, gdy pręty tracą swoją stateczność na skutek zbyt dużego obciążenia. Mogą to być np. za duże obciążenia osiowe. Dochodzi wówczas do poprzecznego odkształcenia pręta (prostopadłego do osi wzdłużnej pręta) = pręty się tak jakby ‘wyginają’.</a:t>
            </a:r>
            <a:endParaRPr lang="pl-PL" sz="2000" dirty="0"/>
          </a:p>
        </p:txBody>
      </p:sp>
      <p:pic>
        <p:nvPicPr>
          <p:cNvPr id="4" name="Obraz 3">
            <a:extLst>
              <a:ext uri="{FF2B5EF4-FFF2-40B4-BE49-F238E27FC236}">
                <a16:creationId xmlns:a16="http://schemas.microsoft.com/office/drawing/2014/main" id="{726E18C3-C664-4A33-9069-61D82F097D8E}"/>
              </a:ext>
            </a:extLst>
          </p:cNvPr>
          <p:cNvPicPr>
            <a:picLocks noChangeAspect="1"/>
          </p:cNvPicPr>
          <p:nvPr/>
        </p:nvPicPr>
        <p:blipFill rotWithShape="1">
          <a:blip r:embed="rId2"/>
          <a:srcRect l="26375" t="38800" r="51181" b="18501"/>
          <a:stretch/>
        </p:blipFill>
        <p:spPr>
          <a:xfrm>
            <a:off x="4583430" y="3298043"/>
            <a:ext cx="3204356" cy="3429223"/>
          </a:xfrm>
          <a:prstGeom prst="rect">
            <a:avLst/>
          </a:prstGeom>
        </p:spPr>
      </p:pic>
    </p:spTree>
    <p:extLst>
      <p:ext uri="{BB962C8B-B14F-4D97-AF65-F5344CB8AC3E}">
        <p14:creationId xmlns:p14="http://schemas.microsoft.com/office/powerpoint/2010/main" val="2758761285"/>
      </p:ext>
    </p:extLst>
  </p:cSld>
  <p:clrMapOvr>
    <a:masterClrMapping/>
  </p:clrMapOvr>
  <p:transition>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1A07238-F90B-4176-8FCA-0CD1DF030A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188" y="-384277"/>
            <a:ext cx="6283794" cy="37029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programowanie do przeprowadzenia nieliniowej analizy wyboczenia | Dlubal  Software">
            <a:extLst>
              <a:ext uri="{FF2B5EF4-FFF2-40B4-BE49-F238E27FC236}">
                <a16:creationId xmlns:a16="http://schemas.microsoft.com/office/drawing/2014/main" id="{6EC79092-023C-459F-BE41-BE72A262C1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6168" y="2960948"/>
            <a:ext cx="3957058" cy="29639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kutki wybaczania prętów w budownictwie">
            <a:extLst>
              <a:ext uri="{FF2B5EF4-FFF2-40B4-BE49-F238E27FC236}">
                <a16:creationId xmlns:a16="http://schemas.microsoft.com/office/drawing/2014/main" id="{11914663-8B53-440A-BAA4-5991FC324E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853" y="3236412"/>
            <a:ext cx="4038600" cy="2867025"/>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329B5634-D7B5-4309-A127-09C2E9710F1B}"/>
              </a:ext>
            </a:extLst>
          </p:cNvPr>
          <p:cNvSpPr txBox="1"/>
          <p:nvPr/>
        </p:nvSpPr>
        <p:spPr>
          <a:xfrm>
            <a:off x="-396552" y="6400896"/>
            <a:ext cx="8820980" cy="369332"/>
          </a:xfrm>
          <a:prstGeom prst="rect">
            <a:avLst/>
          </a:prstGeom>
          <a:noFill/>
        </p:spPr>
        <p:txBody>
          <a:bodyPr wrap="square">
            <a:spAutoFit/>
          </a:bodyPr>
          <a:lstStyle/>
          <a:p>
            <a:pPr marL="0" indent="0">
              <a:buNone/>
            </a:pPr>
            <a:r>
              <a:rPr lang="pl-PL" sz="1800" dirty="0"/>
              <a:t>https://enterfea.com/lba-w-analizie-statecznosci-slupa-stalowego/</a:t>
            </a:r>
          </a:p>
        </p:txBody>
      </p:sp>
    </p:spTree>
    <p:extLst>
      <p:ext uri="{BB962C8B-B14F-4D97-AF65-F5344CB8AC3E}">
        <p14:creationId xmlns:p14="http://schemas.microsoft.com/office/powerpoint/2010/main" val="3622008378"/>
      </p:ext>
    </p:extLst>
  </p:cSld>
  <p:clrMapOvr>
    <a:masterClrMapping/>
  </p:clrMapOvr>
  <p:transition>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188" y="129676"/>
            <a:ext cx="8424862" cy="1035050"/>
          </a:xfrm>
        </p:spPr>
        <p:txBody>
          <a:bodyPr/>
          <a:lstStyle/>
          <a:p>
            <a:pPr marL="0" indent="0">
              <a:buNone/>
            </a:pPr>
            <a:r>
              <a:rPr lang="pl-PL" sz="2800" b="1" i="0" dirty="0">
                <a:solidFill>
                  <a:srgbClr val="2D2D2D"/>
                </a:solidFill>
                <a:effectLst/>
              </a:rPr>
              <a:t>CZYNNIKI WPŁYWAJĄCE NA POWSTAWANIE ZJAWISKA WYBOCZENIA PRĘTÓW</a:t>
            </a:r>
            <a:br>
              <a:rPr lang="pl-PL" sz="2800" b="1" i="0" dirty="0">
                <a:solidFill>
                  <a:srgbClr val="2D2D2D"/>
                </a:solidFill>
                <a:effectLst/>
              </a:rPr>
            </a:br>
            <a:endParaRPr lang="pl-PL" sz="2800" dirty="0"/>
          </a:p>
        </p:txBody>
      </p:sp>
      <p:sp>
        <p:nvSpPr>
          <p:cNvPr id="5" name="Symbol zastępczy zawartości 4">
            <a:extLst>
              <a:ext uri="{FF2B5EF4-FFF2-40B4-BE49-F238E27FC236}">
                <a16:creationId xmlns:a16="http://schemas.microsoft.com/office/drawing/2014/main" id="{C2594FB6-593E-4CB6-994D-599C0A8B7F04}"/>
              </a:ext>
            </a:extLst>
          </p:cNvPr>
          <p:cNvSpPr>
            <a:spLocks noGrp="1"/>
          </p:cNvSpPr>
          <p:nvPr>
            <p:ph idx="1"/>
          </p:nvPr>
        </p:nvSpPr>
        <p:spPr>
          <a:xfrm>
            <a:off x="644194" y="1185398"/>
            <a:ext cx="6448086" cy="4860925"/>
          </a:xfrm>
        </p:spPr>
        <p:txBody>
          <a:bodyPr/>
          <a:lstStyle/>
          <a:p>
            <a:pPr marL="0" indent="0">
              <a:buNone/>
            </a:pPr>
            <a:r>
              <a:rPr lang="pl-PL" sz="2000" i="0" dirty="0">
                <a:effectLst/>
              </a:rPr>
              <a:t>Pomijając właściwości fizyczno-chemiczne pręta, czynnikami wpływającymi na zjawisko wyboczenia prętów są szczególnie:</a:t>
            </a:r>
          </a:p>
          <a:p>
            <a:pPr marL="0" indent="0">
              <a:buNone/>
            </a:pPr>
            <a:endParaRPr lang="pl-PL" sz="2000" i="0" dirty="0">
              <a:effectLst/>
            </a:endParaRPr>
          </a:p>
          <a:p>
            <a:pPr marL="0" indent="0">
              <a:buNone/>
            </a:pPr>
            <a:r>
              <a:rPr lang="pl-PL" sz="2000" i="0" dirty="0">
                <a:effectLst/>
              </a:rPr>
              <a:t>1. </a:t>
            </a:r>
            <a:r>
              <a:rPr lang="pl-PL" sz="2000" b="1" i="0" dirty="0">
                <a:effectLst/>
              </a:rPr>
              <a:t>Siła krytyczna osiowa</a:t>
            </a:r>
            <a:br>
              <a:rPr lang="pl-PL" sz="2000" b="1" i="0" dirty="0">
                <a:effectLst/>
              </a:rPr>
            </a:br>
            <a:r>
              <a:rPr lang="pl-PL" sz="2000" i="0" dirty="0">
                <a:effectLst/>
              </a:rPr>
              <a:t>Pierwszym czynnikiem, od którego zaczniemy analizę wybroczeń prętów jest siła krytyczna, która działa idealnie w osi pręta.  Siła krytyczna – określa wartość siły przy której dochodzi do wyboczenia prętów </a:t>
            </a:r>
            <a:br>
              <a:rPr lang="pl-PL" sz="2000" i="0" dirty="0">
                <a:effectLst/>
              </a:rPr>
            </a:br>
            <a:r>
              <a:rPr lang="pl-PL" sz="2000" i="0" dirty="0">
                <a:effectLst/>
              </a:rPr>
              <a:t>(pręty zaczynają się wyginać).</a:t>
            </a:r>
            <a:br>
              <a:rPr lang="pl-PL" sz="2000" b="1" i="0" dirty="0">
                <a:effectLst/>
              </a:rPr>
            </a:br>
            <a:endParaRPr lang="pl-PL" sz="2000" b="1" i="0" dirty="0">
              <a:effectLst/>
            </a:endParaRPr>
          </a:p>
        </p:txBody>
      </p:sp>
      <p:pic>
        <p:nvPicPr>
          <p:cNvPr id="4" name="Obraz 3">
            <a:extLst>
              <a:ext uri="{FF2B5EF4-FFF2-40B4-BE49-F238E27FC236}">
                <a16:creationId xmlns:a16="http://schemas.microsoft.com/office/drawing/2014/main" id="{A9AC688A-90F3-4398-A3F6-7DE46FCA786B}"/>
              </a:ext>
            </a:extLst>
          </p:cNvPr>
          <p:cNvPicPr>
            <a:picLocks noChangeAspect="1"/>
          </p:cNvPicPr>
          <p:nvPr/>
        </p:nvPicPr>
        <p:blipFill rotWithShape="1">
          <a:blip r:embed="rId2"/>
          <a:srcRect l="31494" t="22699" r="55906" b="17801"/>
          <a:stretch/>
        </p:blipFill>
        <p:spPr>
          <a:xfrm>
            <a:off x="7092280" y="1416240"/>
            <a:ext cx="1656184" cy="4399239"/>
          </a:xfrm>
          <a:prstGeom prst="rect">
            <a:avLst/>
          </a:prstGeom>
        </p:spPr>
      </p:pic>
      <p:sp>
        <p:nvSpPr>
          <p:cNvPr id="7" name="AutoShape 2" descr="💪">
            <a:extLst>
              <a:ext uri="{FF2B5EF4-FFF2-40B4-BE49-F238E27FC236}">
                <a16:creationId xmlns:a16="http://schemas.microsoft.com/office/drawing/2014/main" id="{A60E141D-8471-43CA-9474-3DED2018E0A8}"/>
              </a:ext>
            </a:extLst>
          </p:cNvPr>
          <p:cNvSpPr>
            <a:spLocks noChangeAspect="1" noChangeArrowheads="1"/>
          </p:cNvSpPr>
          <p:nvPr/>
        </p:nvSpPr>
        <p:spPr bwMode="auto">
          <a:xfrm>
            <a:off x="563721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1" name="Obraz 10">
            <a:extLst>
              <a:ext uri="{FF2B5EF4-FFF2-40B4-BE49-F238E27FC236}">
                <a16:creationId xmlns:a16="http://schemas.microsoft.com/office/drawing/2014/main" id="{A9BA5660-D455-44EA-B01F-795237BFF810}"/>
              </a:ext>
            </a:extLst>
          </p:cNvPr>
          <p:cNvPicPr>
            <a:picLocks noChangeAspect="1"/>
          </p:cNvPicPr>
          <p:nvPr/>
        </p:nvPicPr>
        <p:blipFill rotWithShape="1">
          <a:blip r:embed="rId3"/>
          <a:srcRect l="30707" t="50000" r="55118" b="35300"/>
          <a:stretch/>
        </p:blipFill>
        <p:spPr>
          <a:xfrm>
            <a:off x="3527475" y="4489765"/>
            <a:ext cx="2592288" cy="1512168"/>
          </a:xfrm>
          <a:prstGeom prst="rect">
            <a:avLst/>
          </a:prstGeom>
        </p:spPr>
      </p:pic>
      <p:sp>
        <p:nvSpPr>
          <p:cNvPr id="13" name="pole tekstowe 12">
            <a:extLst>
              <a:ext uri="{FF2B5EF4-FFF2-40B4-BE49-F238E27FC236}">
                <a16:creationId xmlns:a16="http://schemas.microsoft.com/office/drawing/2014/main" id="{61C0CBE1-F8C5-4274-8520-60EFD42FDC01}"/>
              </a:ext>
            </a:extLst>
          </p:cNvPr>
          <p:cNvSpPr txBox="1"/>
          <p:nvPr/>
        </p:nvSpPr>
        <p:spPr>
          <a:xfrm>
            <a:off x="596710" y="5525534"/>
            <a:ext cx="8547290" cy="1323439"/>
          </a:xfrm>
          <a:prstGeom prst="rect">
            <a:avLst/>
          </a:prstGeom>
          <a:noFill/>
        </p:spPr>
        <p:txBody>
          <a:bodyPr wrap="square">
            <a:spAutoFit/>
          </a:bodyPr>
          <a:lstStyle/>
          <a:p>
            <a:pPr algn="l"/>
            <a:r>
              <a:rPr lang="pl-PL" sz="1600" b="0" i="1" dirty="0">
                <a:effectLst/>
                <a:latin typeface="+mn-lt"/>
              </a:rPr>
              <a:t>przy czym:</a:t>
            </a:r>
            <a:endParaRPr lang="pl-PL" sz="1600" b="0" i="0" dirty="0">
              <a:effectLst/>
              <a:latin typeface="+mn-lt"/>
            </a:endParaRPr>
          </a:p>
          <a:p>
            <a:pPr algn="l"/>
            <a:r>
              <a:rPr lang="pl-PL" sz="1600" b="0" i="1" dirty="0" err="1">
                <a:effectLst/>
                <a:latin typeface="+mn-lt"/>
              </a:rPr>
              <a:t>Pkr</a:t>
            </a:r>
            <a:r>
              <a:rPr lang="pl-PL" sz="1600" b="0" i="1" dirty="0">
                <a:effectLst/>
                <a:latin typeface="+mn-lt"/>
              </a:rPr>
              <a:t> – siła krytyczna [</a:t>
            </a:r>
            <a:r>
              <a:rPr lang="pl-PL" sz="1600" b="0" i="1" dirty="0" err="1">
                <a:effectLst/>
                <a:latin typeface="+mn-lt"/>
              </a:rPr>
              <a:t>kN</a:t>
            </a:r>
            <a:r>
              <a:rPr lang="pl-PL" sz="1600" b="0" i="1" dirty="0">
                <a:effectLst/>
                <a:latin typeface="+mn-lt"/>
              </a:rPr>
              <a:t>]</a:t>
            </a:r>
            <a:endParaRPr lang="pl-PL" sz="1600" b="0" i="0" dirty="0">
              <a:effectLst/>
              <a:latin typeface="+mn-lt"/>
            </a:endParaRPr>
          </a:p>
          <a:p>
            <a:pPr algn="l"/>
            <a:r>
              <a:rPr lang="pl-PL" sz="1600" b="0" i="1" dirty="0">
                <a:effectLst/>
                <a:latin typeface="+mn-lt"/>
              </a:rPr>
              <a:t>E – moduł Younga dla danego materiału [</a:t>
            </a:r>
            <a:r>
              <a:rPr lang="pl-PL" sz="1600" b="0" i="1" dirty="0" err="1">
                <a:effectLst/>
                <a:latin typeface="+mn-lt"/>
              </a:rPr>
              <a:t>kPa</a:t>
            </a:r>
            <a:r>
              <a:rPr lang="pl-PL" sz="1600" b="0" i="1" dirty="0">
                <a:effectLst/>
                <a:latin typeface="+mn-lt"/>
              </a:rPr>
              <a:t>]</a:t>
            </a:r>
            <a:endParaRPr lang="pl-PL" sz="1600" b="0" i="0" dirty="0">
              <a:effectLst/>
              <a:latin typeface="+mn-lt"/>
            </a:endParaRPr>
          </a:p>
          <a:p>
            <a:pPr algn="l"/>
            <a:r>
              <a:rPr lang="pl-PL" sz="1600" b="0" i="1" dirty="0">
                <a:effectLst/>
                <a:latin typeface="+mn-lt"/>
              </a:rPr>
              <a:t>J – moment bezwładności przekroju pręta [m^4]</a:t>
            </a:r>
            <a:endParaRPr lang="pl-PL" sz="1600" b="0" i="0" dirty="0">
              <a:effectLst/>
              <a:latin typeface="+mn-lt"/>
            </a:endParaRPr>
          </a:p>
          <a:p>
            <a:pPr algn="l"/>
            <a:r>
              <a:rPr lang="pl-PL" sz="1600" b="0" i="1" dirty="0" err="1">
                <a:effectLst/>
                <a:latin typeface="+mn-lt"/>
              </a:rPr>
              <a:t>Lw</a:t>
            </a:r>
            <a:r>
              <a:rPr lang="pl-PL" sz="1600" b="0" i="1" dirty="0">
                <a:effectLst/>
                <a:latin typeface="+mn-lt"/>
              </a:rPr>
              <a:t> – długość wyboczeniowa pręta (uwaga: zależna od sposobu zamocowania) [m]</a:t>
            </a:r>
            <a:endParaRPr lang="pl-PL" sz="1600" b="0" i="0" dirty="0">
              <a:effectLst/>
              <a:latin typeface="+mn-lt"/>
            </a:endParaRPr>
          </a:p>
        </p:txBody>
      </p:sp>
    </p:spTree>
    <p:extLst>
      <p:ext uri="{BB962C8B-B14F-4D97-AF65-F5344CB8AC3E}">
        <p14:creationId xmlns:p14="http://schemas.microsoft.com/office/powerpoint/2010/main" val="4079221090"/>
      </p:ext>
    </p:extLst>
  </p:cSld>
  <p:clrMapOvr>
    <a:masterClrMapping/>
  </p:clrMapOvr>
  <p:transition>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6BBCDD-7EEC-43B0-B3EF-319F8C42E9C6}"/>
              </a:ext>
            </a:extLst>
          </p:cNvPr>
          <p:cNvSpPr>
            <a:spLocks noGrp="1"/>
          </p:cNvSpPr>
          <p:nvPr>
            <p:ph type="title"/>
          </p:nvPr>
        </p:nvSpPr>
        <p:spPr>
          <a:xfrm>
            <a:off x="611188" y="115887"/>
            <a:ext cx="8424862" cy="1035050"/>
          </a:xfrm>
        </p:spPr>
        <p:txBody>
          <a:bodyPr/>
          <a:lstStyle/>
          <a:p>
            <a:r>
              <a:rPr lang="pl-PL" sz="2400" i="0" dirty="0">
                <a:solidFill>
                  <a:srgbClr val="2D2D2D"/>
                </a:solidFill>
                <a:effectLst/>
              </a:rPr>
              <a:t>DŁUGOŚĆ WYBOCZENIOWA PRĘTA</a:t>
            </a:r>
            <a:br>
              <a:rPr lang="pl-PL" sz="2400" i="0" dirty="0">
                <a:solidFill>
                  <a:srgbClr val="2D2D2D"/>
                </a:solidFill>
                <a:effectLst/>
              </a:rPr>
            </a:br>
            <a:endParaRPr lang="pl-PL" sz="2400" dirty="0"/>
          </a:p>
        </p:txBody>
      </p:sp>
      <p:sp>
        <p:nvSpPr>
          <p:cNvPr id="3" name="Symbol zastępczy zawartości 2">
            <a:extLst>
              <a:ext uri="{FF2B5EF4-FFF2-40B4-BE49-F238E27FC236}">
                <a16:creationId xmlns:a16="http://schemas.microsoft.com/office/drawing/2014/main" id="{D96DA8AB-ACBB-4305-A6A7-FBDCCAD18C27}"/>
              </a:ext>
            </a:extLst>
          </p:cNvPr>
          <p:cNvSpPr>
            <a:spLocks noGrp="1"/>
          </p:cNvSpPr>
          <p:nvPr>
            <p:ph idx="1"/>
          </p:nvPr>
        </p:nvSpPr>
        <p:spPr>
          <a:xfrm>
            <a:off x="611188" y="764704"/>
            <a:ext cx="8424862" cy="4860925"/>
          </a:xfrm>
        </p:spPr>
        <p:txBody>
          <a:bodyPr/>
          <a:lstStyle/>
          <a:p>
            <a:pPr marL="0" indent="0">
              <a:buNone/>
            </a:pPr>
            <a:r>
              <a:rPr lang="pl-PL" sz="2400" b="1" dirty="0"/>
              <a:t>Długość wyboczeniowa </a:t>
            </a:r>
            <a:r>
              <a:rPr lang="pl-PL" sz="2400" dirty="0"/>
              <a:t>pręta </a:t>
            </a:r>
            <a:r>
              <a:rPr lang="pl-PL" sz="2400" u="sng" dirty="0"/>
              <a:t>NIE JEST </a:t>
            </a:r>
            <a:r>
              <a:rPr lang="pl-PL" sz="2400" dirty="0"/>
              <a:t>równa długości pręta! Wynika to z bardziej zaawansowanych zależności matematycznych. Wzór na długość wyboczeniową pręta jest następujący:</a:t>
            </a:r>
          </a:p>
          <a:p>
            <a:endParaRPr lang="pl-PL" sz="2400" dirty="0"/>
          </a:p>
          <a:p>
            <a:pPr marL="0" indent="0">
              <a:buNone/>
            </a:pPr>
            <a:r>
              <a:rPr lang="pl-PL" sz="2400" dirty="0"/>
              <a:t>przy czym:</a:t>
            </a:r>
          </a:p>
          <a:p>
            <a:r>
              <a:rPr lang="pl-PL" sz="1800" dirty="0" err="1"/>
              <a:t>Lw</a:t>
            </a:r>
            <a:r>
              <a:rPr lang="pl-PL" sz="1800" dirty="0"/>
              <a:t>- długość wyboczeniowa pręta [m]</a:t>
            </a:r>
          </a:p>
          <a:p>
            <a:r>
              <a:rPr lang="pl-PL" sz="1800" dirty="0"/>
              <a:t>α – współczynnik długości wyboczeniowej zależny od zamocowania pręta</a:t>
            </a:r>
          </a:p>
          <a:p>
            <a:r>
              <a:rPr lang="pl-PL" sz="1800" dirty="0"/>
              <a:t>L – długość pręta [m]</a:t>
            </a:r>
          </a:p>
        </p:txBody>
      </p:sp>
      <p:pic>
        <p:nvPicPr>
          <p:cNvPr id="6" name="Obraz 5">
            <a:extLst>
              <a:ext uri="{FF2B5EF4-FFF2-40B4-BE49-F238E27FC236}">
                <a16:creationId xmlns:a16="http://schemas.microsoft.com/office/drawing/2014/main" id="{FAF06D0E-F135-4C31-B6DA-0E0BBBFEE9BB}"/>
              </a:ext>
            </a:extLst>
          </p:cNvPr>
          <p:cNvPicPr>
            <a:picLocks noChangeAspect="1"/>
          </p:cNvPicPr>
          <p:nvPr/>
        </p:nvPicPr>
        <p:blipFill rotWithShape="1">
          <a:blip r:embed="rId2"/>
          <a:srcRect l="32675" t="43700" r="57481" b="42300"/>
          <a:stretch/>
        </p:blipFill>
        <p:spPr>
          <a:xfrm>
            <a:off x="6408204" y="1814692"/>
            <a:ext cx="1728192" cy="1382554"/>
          </a:xfrm>
          <a:prstGeom prst="rect">
            <a:avLst/>
          </a:prstGeom>
        </p:spPr>
      </p:pic>
      <p:pic>
        <p:nvPicPr>
          <p:cNvPr id="8" name="Obraz 7">
            <a:extLst>
              <a:ext uri="{FF2B5EF4-FFF2-40B4-BE49-F238E27FC236}">
                <a16:creationId xmlns:a16="http://schemas.microsoft.com/office/drawing/2014/main" id="{2A5A802B-677A-4EEB-B52B-41546419C6FB}"/>
              </a:ext>
            </a:extLst>
          </p:cNvPr>
          <p:cNvPicPr>
            <a:picLocks noChangeAspect="1"/>
          </p:cNvPicPr>
          <p:nvPr/>
        </p:nvPicPr>
        <p:blipFill rotWithShape="1">
          <a:blip r:embed="rId3"/>
          <a:srcRect l="3544" t="40200" r="26769" b="10101"/>
          <a:stretch/>
        </p:blipFill>
        <p:spPr>
          <a:xfrm>
            <a:off x="1764196" y="4283102"/>
            <a:ext cx="6372200" cy="2556284"/>
          </a:xfrm>
          <a:prstGeom prst="rect">
            <a:avLst/>
          </a:prstGeom>
        </p:spPr>
      </p:pic>
    </p:spTree>
    <p:extLst>
      <p:ext uri="{BB962C8B-B14F-4D97-AF65-F5344CB8AC3E}">
        <p14:creationId xmlns:p14="http://schemas.microsoft.com/office/powerpoint/2010/main" val="2095773526"/>
      </p:ext>
    </p:extLst>
  </p:cSld>
  <p:clrMapOvr>
    <a:masterClrMapping/>
  </p:clrMapOvr>
  <p:transition>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79A9093B-5F0D-4C87-A9AC-25BFDCBC4F2C}"/>
              </a:ext>
            </a:extLst>
          </p:cNvPr>
          <p:cNvPicPr>
            <a:picLocks noGrp="1" noChangeAspect="1"/>
          </p:cNvPicPr>
          <p:nvPr>
            <p:ph idx="1"/>
          </p:nvPr>
        </p:nvPicPr>
        <p:blipFill rotWithShape="1">
          <a:blip r:embed="rId2"/>
          <a:srcRect l="23509" t="19978" r="40594" b="6327"/>
          <a:stretch/>
        </p:blipFill>
        <p:spPr>
          <a:xfrm>
            <a:off x="2136228" y="373160"/>
            <a:ext cx="5292588" cy="6111679"/>
          </a:xfrm>
        </p:spPr>
      </p:pic>
    </p:spTree>
    <p:extLst>
      <p:ext uri="{BB962C8B-B14F-4D97-AF65-F5344CB8AC3E}">
        <p14:creationId xmlns:p14="http://schemas.microsoft.com/office/powerpoint/2010/main" val="3780711050"/>
      </p:ext>
    </p:extLst>
  </p:cSld>
  <p:clrMapOvr>
    <a:masterClrMapping/>
  </p:clrMapOvr>
  <p:transition>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188" y="129676"/>
            <a:ext cx="8424862" cy="1035050"/>
          </a:xfrm>
        </p:spPr>
        <p:txBody>
          <a:bodyPr/>
          <a:lstStyle/>
          <a:p>
            <a:pPr marL="0" indent="0">
              <a:buNone/>
            </a:pPr>
            <a:r>
              <a:rPr lang="pl-PL" sz="2800" b="1" i="0" dirty="0">
                <a:solidFill>
                  <a:srgbClr val="2D2D2D"/>
                </a:solidFill>
                <a:effectLst/>
              </a:rPr>
              <a:t>CZYNNIKI WPŁYWAJĄCE NA POWSTAWANIE ZJAWISKA WYBOCZENIA PRĘTÓW</a:t>
            </a:r>
            <a:br>
              <a:rPr lang="pl-PL" sz="2800" b="1" i="0" dirty="0">
                <a:solidFill>
                  <a:srgbClr val="2D2D2D"/>
                </a:solidFill>
                <a:effectLst/>
              </a:rPr>
            </a:br>
            <a:endParaRPr lang="pl-PL" sz="2800" dirty="0"/>
          </a:p>
        </p:txBody>
      </p:sp>
      <p:sp>
        <p:nvSpPr>
          <p:cNvPr id="5" name="Symbol zastępczy zawartości 4">
            <a:extLst>
              <a:ext uri="{FF2B5EF4-FFF2-40B4-BE49-F238E27FC236}">
                <a16:creationId xmlns:a16="http://schemas.microsoft.com/office/drawing/2014/main" id="{C2594FB6-593E-4CB6-994D-599C0A8B7F04}"/>
              </a:ext>
            </a:extLst>
          </p:cNvPr>
          <p:cNvSpPr>
            <a:spLocks noGrp="1"/>
          </p:cNvSpPr>
          <p:nvPr>
            <p:ph idx="1"/>
          </p:nvPr>
        </p:nvSpPr>
        <p:spPr>
          <a:xfrm>
            <a:off x="636790" y="1416241"/>
            <a:ext cx="6448086" cy="1652720"/>
          </a:xfrm>
        </p:spPr>
        <p:txBody>
          <a:bodyPr/>
          <a:lstStyle/>
          <a:p>
            <a:pPr marL="0" indent="0">
              <a:buNone/>
            </a:pPr>
            <a:r>
              <a:rPr lang="pl-PL" sz="2000" i="0" dirty="0">
                <a:effectLst/>
              </a:rPr>
              <a:t>2. Występowanie mimośrodu podczas ściskania</a:t>
            </a:r>
          </a:p>
          <a:p>
            <a:pPr marL="0" indent="0">
              <a:buNone/>
            </a:pPr>
            <a:endParaRPr lang="pl-PL" sz="2000" i="0" dirty="0">
              <a:effectLst/>
            </a:endParaRPr>
          </a:p>
          <a:p>
            <a:pPr marL="0" indent="0">
              <a:buNone/>
            </a:pPr>
            <a:r>
              <a:rPr lang="pl-PL" sz="2000" i="0" dirty="0">
                <a:effectLst/>
              </a:rPr>
              <a:t>3. Występowanie dodatkowego obciążenia poprzecznego</a:t>
            </a:r>
            <a:endParaRPr lang="pl-PL" sz="2000" dirty="0"/>
          </a:p>
        </p:txBody>
      </p:sp>
      <p:pic>
        <p:nvPicPr>
          <p:cNvPr id="4" name="Obraz 3">
            <a:extLst>
              <a:ext uri="{FF2B5EF4-FFF2-40B4-BE49-F238E27FC236}">
                <a16:creationId xmlns:a16="http://schemas.microsoft.com/office/drawing/2014/main" id="{A9AC688A-90F3-4398-A3F6-7DE46FCA786B}"/>
              </a:ext>
            </a:extLst>
          </p:cNvPr>
          <p:cNvPicPr>
            <a:picLocks noChangeAspect="1"/>
          </p:cNvPicPr>
          <p:nvPr/>
        </p:nvPicPr>
        <p:blipFill rotWithShape="1">
          <a:blip r:embed="rId3"/>
          <a:srcRect l="31494" t="22699" r="55906" b="17801"/>
          <a:stretch/>
        </p:blipFill>
        <p:spPr>
          <a:xfrm>
            <a:off x="7092280" y="1416240"/>
            <a:ext cx="1656184" cy="4399239"/>
          </a:xfrm>
          <a:prstGeom prst="rect">
            <a:avLst/>
          </a:prstGeom>
        </p:spPr>
      </p:pic>
      <p:sp>
        <p:nvSpPr>
          <p:cNvPr id="7" name="AutoShape 2" descr="💪">
            <a:extLst>
              <a:ext uri="{FF2B5EF4-FFF2-40B4-BE49-F238E27FC236}">
                <a16:creationId xmlns:a16="http://schemas.microsoft.com/office/drawing/2014/main" id="{A60E141D-8471-43CA-9474-3DED2018E0A8}"/>
              </a:ext>
            </a:extLst>
          </p:cNvPr>
          <p:cNvSpPr>
            <a:spLocks noChangeAspect="1" noChangeArrowheads="1"/>
          </p:cNvSpPr>
          <p:nvPr/>
        </p:nvSpPr>
        <p:spPr bwMode="auto">
          <a:xfrm>
            <a:off x="563721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Multimedia online 2" title="Buckling Pop Can">
            <a:hlinkClick r:id="" action="ppaction://media"/>
            <a:extLst>
              <a:ext uri="{FF2B5EF4-FFF2-40B4-BE49-F238E27FC236}">
                <a16:creationId xmlns:a16="http://schemas.microsoft.com/office/drawing/2014/main" id="{E04BF18C-7829-46AC-BB5D-61AE0A3AB2F6}"/>
              </a:ext>
            </a:extLst>
          </p:cNvPr>
          <p:cNvPicPr>
            <a:picLocks noRot="1" noChangeAspect="1"/>
          </p:cNvPicPr>
          <p:nvPr>
            <a:videoFile r:link="rId1"/>
          </p:nvPr>
        </p:nvPicPr>
        <p:blipFill>
          <a:blip r:embed="rId4"/>
          <a:stretch>
            <a:fillRect/>
          </a:stretch>
        </p:blipFill>
        <p:spPr>
          <a:xfrm>
            <a:off x="935596" y="3052537"/>
            <a:ext cx="5955389" cy="3364795"/>
          </a:xfrm>
          <a:prstGeom prst="rect">
            <a:avLst/>
          </a:prstGeom>
        </p:spPr>
      </p:pic>
    </p:spTree>
    <p:extLst>
      <p:ext uri="{BB962C8B-B14F-4D97-AF65-F5344CB8AC3E}">
        <p14:creationId xmlns:p14="http://schemas.microsoft.com/office/powerpoint/2010/main" val="159084036"/>
      </p:ext>
    </p:extLst>
  </p:cSld>
  <p:clrMapOvr>
    <a:masterClrMapping/>
  </p:clrMapOvr>
  <p:transition>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9CB30D7-77D6-4584-9999-6EBB8CA28905}"/>
              </a:ext>
            </a:extLst>
          </p:cNvPr>
          <p:cNvSpPr>
            <a:spLocks noGrp="1"/>
          </p:cNvSpPr>
          <p:nvPr>
            <p:ph type="title"/>
          </p:nvPr>
        </p:nvSpPr>
        <p:spPr>
          <a:xfrm>
            <a:off x="597625" y="112713"/>
            <a:ext cx="8424862" cy="1035050"/>
          </a:xfrm>
        </p:spPr>
        <p:txBody>
          <a:bodyPr/>
          <a:lstStyle/>
          <a:p>
            <a:r>
              <a:rPr lang="pl-PL" sz="2400" dirty="0">
                <a:solidFill>
                  <a:schemeClr val="tx1"/>
                </a:solidFill>
              </a:rPr>
              <a:t>ANALIZA STATECZNOŚCI</a:t>
            </a:r>
          </a:p>
        </p:txBody>
      </p:sp>
      <p:sp>
        <p:nvSpPr>
          <p:cNvPr id="4" name="Symbol zastępczy zawartości 2">
            <a:extLst>
              <a:ext uri="{FF2B5EF4-FFF2-40B4-BE49-F238E27FC236}">
                <a16:creationId xmlns:a16="http://schemas.microsoft.com/office/drawing/2014/main" id="{B5D6FE96-0A4F-42A3-9850-ACBAFA902226}"/>
              </a:ext>
            </a:extLst>
          </p:cNvPr>
          <p:cNvSpPr>
            <a:spLocks noGrp="1"/>
          </p:cNvSpPr>
          <p:nvPr>
            <p:ph idx="1"/>
          </p:nvPr>
        </p:nvSpPr>
        <p:spPr>
          <a:xfrm>
            <a:off x="701645" y="764704"/>
            <a:ext cx="7846800" cy="3635920"/>
          </a:xfrm>
        </p:spPr>
        <p:txBody>
          <a:bodyPr/>
          <a:lstStyle/>
          <a:p>
            <a:pPr>
              <a:buFont typeface="Wingdings" panose="05000000000000000000" pitchFamily="2" charset="2"/>
              <a:buChar char="Ø"/>
            </a:pPr>
            <a:r>
              <a:rPr lang="en-US" sz="2000" dirty="0"/>
              <a:t>Problem </a:t>
            </a:r>
            <a:r>
              <a:rPr lang="pl-PL" sz="2000" dirty="0"/>
              <a:t>stateczności złożonych układów prętowych może być  rozpatrywany tylko przy zastosowaniu odpowiednich metod obliczeniowych jak np. </a:t>
            </a:r>
            <a:r>
              <a:rPr lang="pl-PL" sz="2000" dirty="0">
                <a:solidFill>
                  <a:srgbClr val="FF0000"/>
                </a:solidFill>
              </a:rPr>
              <a:t>metoda przemieszczeń</a:t>
            </a:r>
            <a:r>
              <a:rPr lang="pl-PL" sz="2000" dirty="0"/>
              <a:t>. </a:t>
            </a:r>
          </a:p>
          <a:p>
            <a:pPr>
              <a:buFont typeface="Wingdings" panose="05000000000000000000" pitchFamily="2" charset="2"/>
              <a:buChar char="Ø"/>
            </a:pPr>
            <a:r>
              <a:rPr lang="pl-PL" sz="2000" dirty="0"/>
              <a:t>Aby zastosować metodę przemieszczeń w zakresie stateczności zachodzi potrzeba wyprowadzenia wzorów transformacyjnych podobnie jak dla zadania statycznego z uwzględnieniem tylko siły osiowej.</a:t>
            </a:r>
          </a:p>
          <a:p>
            <a:pPr>
              <a:buFont typeface="Wingdings" panose="05000000000000000000" pitchFamily="2" charset="2"/>
              <a:buChar char="Ø"/>
            </a:pPr>
            <a:r>
              <a:rPr lang="pl-PL" sz="2000" dirty="0"/>
              <a:t>Rozpatrzmy przemieszczenie końców pręta </a:t>
            </a:r>
            <a:r>
              <a:rPr lang="en-US" sz="1600" i="1" dirty="0" err="1"/>
              <a:t>ij</a:t>
            </a:r>
            <a:r>
              <a:rPr lang="en-US" sz="2000" dirty="0"/>
              <a:t> </a:t>
            </a:r>
            <a:r>
              <a:rPr lang="pl-PL" sz="2000" dirty="0"/>
              <a:t> o sztywności EJ</a:t>
            </a:r>
            <a:r>
              <a:rPr lang="pl-PL" sz="1600" dirty="0"/>
              <a:t>ij</a:t>
            </a:r>
            <a:r>
              <a:rPr lang="pl-PL" sz="2000" dirty="0"/>
              <a:t> oraz</a:t>
            </a:r>
            <a:r>
              <a:rPr lang="en-US" sz="2000" dirty="0"/>
              <a:t> </a:t>
            </a:r>
            <a:r>
              <a:rPr lang="pl-PL" sz="2000" dirty="0"/>
              <a:t>długości </a:t>
            </a:r>
            <a:r>
              <a:rPr lang="pl-PL" sz="2000" dirty="0" err="1"/>
              <a:t>L</a:t>
            </a:r>
            <a:r>
              <a:rPr lang="pl-PL" sz="1600" dirty="0" err="1"/>
              <a:t>ij</a:t>
            </a:r>
            <a:r>
              <a:rPr lang="pl-PL" sz="2000" dirty="0"/>
              <a:t>. Rozpatrujemy przemieszczenia końca pręta ściskanego. </a:t>
            </a:r>
          </a:p>
          <a:p>
            <a:endParaRPr lang="pl-PL" sz="2800" dirty="0"/>
          </a:p>
          <a:p>
            <a:endParaRPr lang="pl-PL" dirty="0"/>
          </a:p>
        </p:txBody>
      </p:sp>
      <p:pic>
        <p:nvPicPr>
          <p:cNvPr id="5" name="Picture 2">
            <a:extLst>
              <a:ext uri="{FF2B5EF4-FFF2-40B4-BE49-F238E27FC236}">
                <a16:creationId xmlns:a16="http://schemas.microsoft.com/office/drawing/2014/main" id="{E4A632D0-DC1C-43C3-B201-41414EC03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77" y="4185084"/>
            <a:ext cx="6793787" cy="234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744416"/>
      </p:ext>
    </p:extLst>
  </p:cSld>
  <p:clrMapOvr>
    <a:masterClrMapping/>
  </p:clrMapOvr>
  <p:transition>
    <p:randomBar dir="vert"/>
  </p:transition>
</p:sld>
</file>

<file path=ppt/theme/theme1.xml><?xml version="1.0" encoding="utf-8"?>
<a:theme xmlns:a="http://schemas.openxmlformats.org/drawingml/2006/main" name="szablon pwr1">
  <a:themeElements>
    <a:clrScheme name="szablon pwr1 1">
      <a:dk1>
        <a:srgbClr val="000000"/>
      </a:dk1>
      <a:lt1>
        <a:srgbClr val="FFFFFF"/>
      </a:lt1>
      <a:dk2>
        <a:srgbClr val="FFEBD5"/>
      </a:dk2>
      <a:lt2>
        <a:srgbClr val="78120A"/>
      </a:lt2>
      <a:accent1>
        <a:srgbClr val="E32213"/>
      </a:accent1>
      <a:accent2>
        <a:srgbClr val="FFD3A1"/>
      </a:accent2>
      <a:accent3>
        <a:srgbClr val="FFFFFF"/>
      </a:accent3>
      <a:accent4>
        <a:srgbClr val="000000"/>
      </a:accent4>
      <a:accent5>
        <a:srgbClr val="EFABAA"/>
      </a:accent5>
      <a:accent6>
        <a:srgbClr val="E7BF91"/>
      </a:accent6>
      <a:hlink>
        <a:srgbClr val="FFD9AF"/>
      </a:hlink>
      <a:folHlink>
        <a:srgbClr val="FFB25D"/>
      </a:folHlink>
    </a:clrScheme>
    <a:fontScheme name="szablon pwr1">
      <a:majorFont>
        <a:latin typeface="Trebuchet MS"/>
        <a:ea typeface=""/>
        <a:cs typeface=""/>
      </a:majorFont>
      <a:minorFont>
        <a:latin typeface="Trebuchet MS"/>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pl-P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pl-PL" sz="1800" b="0" i="0" u="none" strike="noStrike" cap="none" normalizeH="0" baseline="0" smtClean="0">
            <a:ln>
              <a:noFill/>
            </a:ln>
            <a:solidFill>
              <a:schemeClr val="tx1"/>
            </a:solidFill>
            <a:effectLst/>
            <a:latin typeface="Arial" charset="0"/>
          </a:defRPr>
        </a:defPPr>
      </a:lstStyle>
    </a:lnDef>
  </a:objectDefaults>
  <a:extraClrSchemeLst>
    <a:extraClrScheme>
      <a:clrScheme name="szablon pwr1 1">
        <a:dk1>
          <a:srgbClr val="000000"/>
        </a:dk1>
        <a:lt1>
          <a:srgbClr val="FFFFFF"/>
        </a:lt1>
        <a:dk2>
          <a:srgbClr val="FFEBD5"/>
        </a:dk2>
        <a:lt2>
          <a:srgbClr val="78120A"/>
        </a:lt2>
        <a:accent1>
          <a:srgbClr val="E32213"/>
        </a:accent1>
        <a:accent2>
          <a:srgbClr val="FFD3A1"/>
        </a:accent2>
        <a:accent3>
          <a:srgbClr val="FFFFFF"/>
        </a:accent3>
        <a:accent4>
          <a:srgbClr val="000000"/>
        </a:accent4>
        <a:accent5>
          <a:srgbClr val="EFABAA"/>
        </a:accent5>
        <a:accent6>
          <a:srgbClr val="E7BF91"/>
        </a:accent6>
        <a:hlink>
          <a:srgbClr val="FFD9AF"/>
        </a:hlink>
        <a:folHlink>
          <a:srgbClr val="FFB2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6681</TotalTime>
  <Words>885</Words>
  <Application>Microsoft Office PowerPoint</Application>
  <PresentationFormat>Pokaz na ekranie (4:3)</PresentationFormat>
  <Paragraphs>96</Paragraphs>
  <Slides>15</Slides>
  <Notes>0</Notes>
  <HiddenSlides>0</HiddenSlides>
  <MMClips>1</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15</vt:i4>
      </vt:variant>
    </vt:vector>
  </HeadingPairs>
  <TitlesOfParts>
    <vt:vector size="21" baseType="lpstr">
      <vt:lpstr>Arial</vt:lpstr>
      <vt:lpstr>Calibri</vt:lpstr>
      <vt:lpstr>Century Gothic</vt:lpstr>
      <vt:lpstr>Trebuchet MS</vt:lpstr>
      <vt:lpstr>Wingdings</vt:lpstr>
      <vt:lpstr>szablon pwr1</vt:lpstr>
      <vt:lpstr>Prezentacja programu PowerPoint</vt:lpstr>
      <vt:lpstr>CO TO JEST STATECZNOŚĆ PRĘTA? </vt:lpstr>
      <vt:lpstr>CO TO JEST WYBOCZENIE PRĘTÓW? </vt:lpstr>
      <vt:lpstr>Prezentacja programu PowerPoint</vt:lpstr>
      <vt:lpstr>CZYNNIKI WPŁYWAJĄCE NA POWSTAWANIE ZJAWISKA WYBOCZENIA PRĘTÓW </vt:lpstr>
      <vt:lpstr>DŁUGOŚĆ WYBOCZENIOWA PRĘTA </vt:lpstr>
      <vt:lpstr>Prezentacja programu PowerPoint</vt:lpstr>
      <vt:lpstr>CZYNNIKI WPŁYWAJĄCE NA POWSTAWANIE ZJAWISKA WYBOCZENIA PRĘTÓW </vt:lpstr>
      <vt:lpstr>ANALIZA STATECZNOŚCI</vt:lpstr>
      <vt:lpstr>WZORY TRANSFORMACYJNE</vt:lpstr>
      <vt:lpstr>WZORY TRANSFORMACYJNE</vt:lpstr>
      <vt:lpstr>ZAŁOŻENIA MP W ANALIZIE STATECZNOŚCI</vt:lpstr>
      <vt:lpstr>ZAŁOŻENIA MP W ANALIZIE STATECZNOŚCI</vt:lpstr>
      <vt:lpstr>Prezentacja programu PowerPoint</vt:lpstr>
      <vt:lpstr>WYZNACZENIE DŁUGOŚCI WYBOCZENIOWEJ</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rumburak</dc:creator>
  <cp:lastModifiedBy>Kasia Misiurek</cp:lastModifiedBy>
  <cp:revision>345</cp:revision>
  <dcterms:created xsi:type="dcterms:W3CDTF">2004-06-18T07:14:46Z</dcterms:created>
  <dcterms:modified xsi:type="dcterms:W3CDTF">2021-04-26T07:24:30Z</dcterms:modified>
</cp:coreProperties>
</file>